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6" r:id="rId1"/>
  </p:sldMasterIdLst>
  <p:sldIdLst>
    <p:sldId id="256" r:id="rId2"/>
  </p:sldIdLst>
  <p:sldSz cx="30279975" cy="42808525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9100" kern="1200">
        <a:solidFill>
          <a:schemeClr val="tx1"/>
        </a:solidFill>
        <a:latin typeface="Arial" charset="0"/>
        <a:ea typeface="+mn-ea"/>
        <a:cs typeface="+mn-cs"/>
      </a:defRPr>
    </a:lvl1pPr>
    <a:lvl2pPr marL="457110" algn="l" rtl="0" fontAlgn="base">
      <a:spcBef>
        <a:spcPct val="0"/>
      </a:spcBef>
      <a:spcAft>
        <a:spcPct val="0"/>
      </a:spcAft>
      <a:defRPr sz="9100" kern="1200">
        <a:solidFill>
          <a:schemeClr val="tx1"/>
        </a:solidFill>
        <a:latin typeface="Arial" charset="0"/>
        <a:ea typeface="+mn-ea"/>
        <a:cs typeface="+mn-cs"/>
      </a:defRPr>
    </a:lvl2pPr>
    <a:lvl3pPr marL="914220" algn="l" rtl="0" fontAlgn="base">
      <a:spcBef>
        <a:spcPct val="0"/>
      </a:spcBef>
      <a:spcAft>
        <a:spcPct val="0"/>
      </a:spcAft>
      <a:defRPr sz="9100" kern="1200">
        <a:solidFill>
          <a:schemeClr val="tx1"/>
        </a:solidFill>
        <a:latin typeface="Arial" charset="0"/>
        <a:ea typeface="+mn-ea"/>
        <a:cs typeface="+mn-cs"/>
      </a:defRPr>
    </a:lvl3pPr>
    <a:lvl4pPr marL="1371330" algn="l" rtl="0" fontAlgn="base">
      <a:spcBef>
        <a:spcPct val="0"/>
      </a:spcBef>
      <a:spcAft>
        <a:spcPct val="0"/>
      </a:spcAft>
      <a:defRPr sz="9100" kern="1200">
        <a:solidFill>
          <a:schemeClr val="tx1"/>
        </a:solidFill>
        <a:latin typeface="Arial" charset="0"/>
        <a:ea typeface="+mn-ea"/>
        <a:cs typeface="+mn-cs"/>
      </a:defRPr>
    </a:lvl4pPr>
    <a:lvl5pPr marL="1828440" algn="l" rtl="0" fontAlgn="base">
      <a:spcBef>
        <a:spcPct val="0"/>
      </a:spcBef>
      <a:spcAft>
        <a:spcPct val="0"/>
      </a:spcAft>
      <a:defRPr sz="9100" kern="1200">
        <a:solidFill>
          <a:schemeClr val="tx1"/>
        </a:solidFill>
        <a:latin typeface="Arial" charset="0"/>
        <a:ea typeface="+mn-ea"/>
        <a:cs typeface="+mn-cs"/>
      </a:defRPr>
    </a:lvl5pPr>
    <a:lvl6pPr marL="2285550" algn="l" defTabSz="914220" rtl="0" eaLnBrk="1" latinLnBrk="0" hangingPunct="1">
      <a:defRPr sz="9100" kern="1200">
        <a:solidFill>
          <a:schemeClr val="tx1"/>
        </a:solidFill>
        <a:latin typeface="Arial" charset="0"/>
        <a:ea typeface="+mn-ea"/>
        <a:cs typeface="+mn-cs"/>
      </a:defRPr>
    </a:lvl6pPr>
    <a:lvl7pPr marL="2742660" algn="l" defTabSz="914220" rtl="0" eaLnBrk="1" latinLnBrk="0" hangingPunct="1">
      <a:defRPr sz="9100" kern="1200">
        <a:solidFill>
          <a:schemeClr val="tx1"/>
        </a:solidFill>
        <a:latin typeface="Arial" charset="0"/>
        <a:ea typeface="+mn-ea"/>
        <a:cs typeface="+mn-cs"/>
      </a:defRPr>
    </a:lvl7pPr>
    <a:lvl8pPr marL="3199774" algn="l" defTabSz="914220" rtl="0" eaLnBrk="1" latinLnBrk="0" hangingPunct="1">
      <a:defRPr sz="9100" kern="1200">
        <a:solidFill>
          <a:schemeClr val="tx1"/>
        </a:solidFill>
        <a:latin typeface="Arial" charset="0"/>
        <a:ea typeface="+mn-ea"/>
        <a:cs typeface="+mn-cs"/>
      </a:defRPr>
    </a:lvl8pPr>
    <a:lvl9pPr marL="3656884" algn="l" defTabSz="914220" rtl="0" eaLnBrk="1" latinLnBrk="0" hangingPunct="1">
      <a:defRPr sz="91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00CCFF"/>
    <a:srgbClr val="00FFFF"/>
    <a:srgbClr val="00FF00"/>
    <a:srgbClr val="FF00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16" autoAdjust="0"/>
    <p:restoredTop sz="99558" autoAdjust="0"/>
  </p:normalViewPr>
  <p:slideViewPr>
    <p:cSldViewPr>
      <p:cViewPr>
        <p:scale>
          <a:sx n="23" d="100"/>
          <a:sy n="23" d="100"/>
        </p:scale>
        <p:origin x="-1290" y="-78"/>
      </p:cViewPr>
      <p:guideLst>
        <p:guide orient="horz" pos="13483"/>
        <p:guide pos="95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A3434F-C9EA-4F1F-920F-CF792750EF95}" type="doc">
      <dgm:prSet loTypeId="urn:microsoft.com/office/officeart/2005/8/layout/hList3" loCatId="list" qsTypeId="urn:microsoft.com/office/officeart/2005/8/quickstyle/3d3" qsCatId="3D" csTypeId="urn:microsoft.com/office/officeart/2005/8/colors/accent5_1" csCatId="accent5" phldr="1"/>
      <dgm:spPr/>
      <dgm:t>
        <a:bodyPr/>
        <a:lstStyle/>
        <a:p>
          <a:endParaRPr lang="en-IE"/>
        </a:p>
      </dgm:t>
    </dgm:pt>
    <dgm:pt modelId="{951F2D5A-E5FF-4E44-A10B-438CFB350B4C}">
      <dgm:prSet/>
      <dgm:spPr>
        <a:solidFill>
          <a:schemeClr val="accent5">
            <a:shade val="80000"/>
            <a:hueOff val="0"/>
            <a:satOff val="0"/>
            <a:lumOff val="0"/>
            <a:alpha val="70000"/>
          </a:schemeClr>
        </a:solidFill>
      </dgm:spPr>
      <dgm:t>
        <a:bodyPr/>
        <a:lstStyle/>
        <a:p>
          <a:pPr rtl="0"/>
          <a:r>
            <a:rPr lang="en-US" b="1" dirty="0" smtClean="0"/>
            <a:t>The Differences between Physics and Philosophy</a:t>
          </a:r>
          <a:endParaRPr lang="en-IE" b="1" dirty="0"/>
        </a:p>
      </dgm:t>
    </dgm:pt>
    <dgm:pt modelId="{7F2E7D3D-C259-4437-805D-C0C734E340A9}" type="parTrans" cxnId="{10161BD0-AE03-43F5-A50E-4E9892A1EDFA}">
      <dgm:prSet/>
      <dgm:spPr/>
      <dgm:t>
        <a:bodyPr/>
        <a:lstStyle/>
        <a:p>
          <a:endParaRPr lang="en-IE"/>
        </a:p>
      </dgm:t>
    </dgm:pt>
    <dgm:pt modelId="{FC0C30C0-7A69-47AA-B41D-5EBB270FDF73}" type="sibTrans" cxnId="{10161BD0-AE03-43F5-A50E-4E9892A1EDFA}">
      <dgm:prSet/>
      <dgm:spPr/>
      <dgm:t>
        <a:bodyPr/>
        <a:lstStyle/>
        <a:p>
          <a:endParaRPr lang="en-IE"/>
        </a:p>
      </dgm:t>
    </dgm:pt>
    <dgm:pt modelId="{B981BBB9-46AC-4A52-88CB-E42B038DAA44}">
      <dgm:prSet/>
      <dgm:spPr>
        <a:solidFill>
          <a:schemeClr val="accent5">
            <a:shade val="80000"/>
            <a:hueOff val="0"/>
            <a:satOff val="0"/>
            <a:lumOff val="0"/>
          </a:schemeClr>
        </a:solidFill>
      </dgm:spPr>
      <dgm:t>
        <a:bodyPr/>
        <a:lstStyle/>
        <a:p>
          <a:endParaRPr lang="en-IE"/>
        </a:p>
      </dgm:t>
    </dgm:pt>
    <dgm:pt modelId="{7AA89604-21F9-4A39-92F5-E4DA39658569}" type="parTrans" cxnId="{85BEA488-C5AA-4B29-A43C-4317AA69C35C}">
      <dgm:prSet/>
      <dgm:spPr/>
      <dgm:t>
        <a:bodyPr/>
        <a:lstStyle/>
        <a:p>
          <a:endParaRPr lang="en-IE"/>
        </a:p>
      </dgm:t>
    </dgm:pt>
    <dgm:pt modelId="{0AF98DD5-D15D-4862-B186-2F3020766371}" type="sibTrans" cxnId="{85BEA488-C5AA-4B29-A43C-4317AA69C35C}">
      <dgm:prSet/>
      <dgm:spPr/>
      <dgm:t>
        <a:bodyPr/>
        <a:lstStyle/>
        <a:p>
          <a:endParaRPr lang="en-IE"/>
        </a:p>
      </dgm:t>
    </dgm:pt>
    <dgm:pt modelId="{DB31F746-7D83-4F87-8DC4-CE3F07D065E1}">
      <dgm:prSet custT="1"/>
      <dgm:spPr/>
      <dgm:t>
        <a:bodyPr/>
        <a:lstStyle/>
        <a:p>
          <a:pPr algn="ctr"/>
          <a:r>
            <a:rPr lang="en-US" sz="2800" b="1" dirty="0" smtClean="0"/>
            <a:t>Philosophy</a:t>
          </a:r>
        </a:p>
        <a:p>
          <a:pPr algn="l"/>
          <a:r>
            <a:rPr lang="en-US" sz="2800" dirty="0" smtClean="0"/>
            <a:t>Share many different schools of thought such as Realism, Idealism and Rationalism. The school of thought a </a:t>
          </a:r>
          <a:r>
            <a:rPr lang="en-US" sz="2800" dirty="0" smtClean="0"/>
            <a:t>philosopher </a:t>
          </a:r>
          <a:r>
            <a:rPr lang="en-US" sz="2800" dirty="0" smtClean="0"/>
            <a:t>believes in is entirely up to their own opinion</a:t>
          </a:r>
          <a:endParaRPr lang="en-IE" sz="2800" dirty="0" smtClean="0"/>
        </a:p>
        <a:p>
          <a:pPr algn="l"/>
          <a:r>
            <a:rPr lang="en-US" sz="2800" dirty="0" smtClean="0"/>
            <a:t>Don’t have the same unity as </a:t>
          </a:r>
          <a:r>
            <a:rPr lang="en-US" sz="2800" dirty="0" smtClean="0"/>
            <a:t>physicists</a:t>
          </a:r>
          <a:r>
            <a:rPr lang="en-US" sz="2800" dirty="0" smtClean="0"/>
            <a:t>. They don’t have a set of theories that all </a:t>
          </a:r>
          <a:r>
            <a:rPr lang="en-US" sz="2800" dirty="0" smtClean="0"/>
            <a:t>philosophers </a:t>
          </a:r>
          <a:r>
            <a:rPr lang="en-US" sz="2800" dirty="0" smtClean="0"/>
            <a:t>agree upon also Philosophy is divided into several different branches such as: </a:t>
          </a:r>
          <a:r>
            <a:rPr lang="en-US" sz="2800" dirty="0" smtClean="0"/>
            <a:t>logic</a:t>
          </a:r>
          <a:r>
            <a:rPr lang="en-US" sz="2800" dirty="0" smtClean="0"/>
            <a:t>, </a:t>
          </a:r>
          <a:r>
            <a:rPr lang="en-US" sz="2800" dirty="0" smtClean="0"/>
            <a:t>metaphysics </a:t>
          </a:r>
          <a:r>
            <a:rPr lang="en-US" sz="2800" dirty="0" smtClean="0"/>
            <a:t>and </a:t>
          </a:r>
          <a:r>
            <a:rPr lang="en-US" sz="2800" dirty="0" smtClean="0"/>
            <a:t>epistemology</a:t>
          </a:r>
          <a:r>
            <a:rPr lang="en-US" sz="2800" dirty="0" smtClean="0"/>
            <a:t>.</a:t>
          </a:r>
          <a:endParaRPr lang="en-IE" sz="2800" dirty="0" smtClean="0"/>
        </a:p>
        <a:p>
          <a:pPr algn="l"/>
          <a:r>
            <a:rPr lang="en-US" sz="2800" dirty="0" smtClean="0"/>
            <a:t>Some of the different branches are concerned with topics that have a very large scope like the issue of what is knowledge. (Epistemology)</a:t>
          </a:r>
          <a:endParaRPr lang="en-IE" sz="2800" dirty="0" smtClean="0"/>
        </a:p>
        <a:p>
          <a:pPr algn="l"/>
          <a:r>
            <a:rPr lang="en-US" sz="2800" dirty="0" smtClean="0"/>
            <a:t>Tend to give more emphasis to a single </a:t>
          </a:r>
          <a:r>
            <a:rPr lang="en-US" sz="2800" dirty="0" smtClean="0"/>
            <a:t>author’s </a:t>
          </a:r>
          <a:r>
            <a:rPr lang="en-US" sz="2800" dirty="0" smtClean="0"/>
            <a:t>view rather than to a topic as a whole</a:t>
          </a:r>
          <a:endParaRPr lang="en-IE" sz="2800" dirty="0" smtClean="0"/>
        </a:p>
        <a:p>
          <a:pPr algn="l"/>
          <a:r>
            <a:rPr lang="en-US" sz="2800" dirty="0" smtClean="0"/>
            <a:t>To educate </a:t>
          </a:r>
          <a:r>
            <a:rPr lang="en-US" sz="2800" dirty="0" smtClean="0"/>
            <a:t>philosophers </a:t>
          </a:r>
          <a:r>
            <a:rPr lang="en-US" sz="2800" dirty="0" smtClean="0"/>
            <a:t>they study the (old) writings of other </a:t>
          </a:r>
          <a:r>
            <a:rPr lang="en-US" sz="2800" dirty="0" smtClean="0"/>
            <a:t>philosophers</a:t>
          </a:r>
          <a:r>
            <a:rPr lang="en-US" sz="2800" dirty="0" smtClean="0"/>
            <a:t>, some of which date back to even before Aristotle’s time more than 2000 years ago</a:t>
          </a:r>
          <a:endParaRPr lang="en-IE" sz="2800" dirty="0"/>
        </a:p>
      </dgm:t>
    </dgm:pt>
    <dgm:pt modelId="{B08BFF56-B28D-49AD-B9D0-222786ED71F3}" type="parTrans" cxnId="{40C6F68B-1847-4D90-A74D-D65825B7FFE2}">
      <dgm:prSet/>
      <dgm:spPr/>
      <dgm:t>
        <a:bodyPr/>
        <a:lstStyle/>
        <a:p>
          <a:endParaRPr lang="en-IE"/>
        </a:p>
      </dgm:t>
    </dgm:pt>
    <dgm:pt modelId="{407EEEC7-33CA-41F1-8AC3-8AE1B25B3572}" type="sibTrans" cxnId="{40C6F68B-1847-4D90-A74D-D65825B7FFE2}">
      <dgm:prSet/>
      <dgm:spPr/>
      <dgm:t>
        <a:bodyPr/>
        <a:lstStyle/>
        <a:p>
          <a:endParaRPr lang="en-IE"/>
        </a:p>
      </dgm:t>
    </dgm:pt>
    <dgm:pt modelId="{FBC35FA1-0D76-48F0-A3D3-8A223652DA3D}">
      <dgm:prSet custT="1"/>
      <dgm:spPr/>
      <dgm:t>
        <a:bodyPr/>
        <a:lstStyle/>
        <a:p>
          <a:pPr algn="ctr"/>
          <a:r>
            <a:rPr lang="en-US" sz="2800" b="1" dirty="0" smtClean="0"/>
            <a:t>Physics</a:t>
          </a:r>
        </a:p>
        <a:p>
          <a:pPr algn="l"/>
          <a:r>
            <a:rPr lang="en-US" sz="2800" dirty="0" smtClean="0"/>
            <a:t>Share the same school of thought throughout the subject, for example all Physicists believe in the existence of a material world and of things such as matter.</a:t>
          </a:r>
          <a:endParaRPr lang="en-IE" sz="2800" dirty="0" smtClean="0"/>
        </a:p>
        <a:p>
          <a:pPr algn="l"/>
          <a:r>
            <a:rPr lang="en-US" sz="2800" dirty="0" smtClean="0"/>
            <a:t>It is only for the new and cutting-edge theories that different opinions exist in </a:t>
          </a:r>
          <a:r>
            <a:rPr lang="en-US" sz="2800" dirty="0" smtClean="0"/>
            <a:t>physics</a:t>
          </a:r>
          <a:r>
            <a:rPr lang="en-US" sz="2800" dirty="0" smtClean="0"/>
            <a:t>.</a:t>
          </a:r>
          <a:endParaRPr lang="en-IE" sz="2800" dirty="0" smtClean="0"/>
        </a:p>
        <a:p>
          <a:pPr algn="l"/>
          <a:r>
            <a:rPr lang="en-US" sz="2800" dirty="0" smtClean="0"/>
            <a:t>Have a sense of unity flowing through their subject, for example there is a set of SI units that are used regardless of what topic of Physics is being studied. Also they agree on a on a set of theories and these theories are used countless times across all areas of </a:t>
          </a:r>
          <a:r>
            <a:rPr lang="en-US" sz="2800" dirty="0" smtClean="0"/>
            <a:t>physics</a:t>
          </a:r>
          <a:endParaRPr lang="en-IE" sz="2800" dirty="0" smtClean="0"/>
        </a:p>
        <a:p>
          <a:pPr algn="l"/>
          <a:r>
            <a:rPr lang="en-US" sz="2800" dirty="0" smtClean="0"/>
            <a:t>This unity and universal agreement within Physics has enabled the subject to use textbooks to educate Physicists</a:t>
          </a:r>
          <a:endParaRPr lang="en-IE" sz="2800" dirty="0" smtClean="0"/>
        </a:p>
        <a:p>
          <a:pPr algn="l"/>
          <a:r>
            <a:rPr lang="en-US" sz="2800" dirty="0" smtClean="0"/>
            <a:t>Study modern and up to date theories and literature and try to build upon it to try and create even newer theories</a:t>
          </a:r>
          <a:endParaRPr lang="en-IE" sz="2800" dirty="0"/>
        </a:p>
      </dgm:t>
    </dgm:pt>
    <dgm:pt modelId="{61CCEDF3-4EDC-4658-9269-DCC472D83934}" type="parTrans" cxnId="{88CFCD65-DDA2-4597-B994-DD8B0E61A5DE}">
      <dgm:prSet/>
      <dgm:spPr/>
      <dgm:t>
        <a:bodyPr/>
        <a:lstStyle/>
        <a:p>
          <a:endParaRPr lang="en-IE"/>
        </a:p>
      </dgm:t>
    </dgm:pt>
    <dgm:pt modelId="{1D33FAB5-B999-4218-88F6-E5D7C9DD8C1B}" type="sibTrans" cxnId="{88CFCD65-DDA2-4597-B994-DD8B0E61A5DE}">
      <dgm:prSet/>
      <dgm:spPr/>
      <dgm:t>
        <a:bodyPr/>
        <a:lstStyle/>
        <a:p>
          <a:endParaRPr lang="en-IE"/>
        </a:p>
      </dgm:t>
    </dgm:pt>
    <dgm:pt modelId="{86D38B59-91F5-4F19-9020-E4FDE266E177}" type="pres">
      <dgm:prSet presAssocID="{C9A3434F-C9EA-4F1F-920F-CF792750EF9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IE"/>
        </a:p>
      </dgm:t>
    </dgm:pt>
    <dgm:pt modelId="{0B7DF991-734F-42E9-AA58-9CB07BD56DB4}" type="pres">
      <dgm:prSet presAssocID="{951F2D5A-E5FF-4E44-A10B-438CFB350B4C}" presName="roof" presStyleLbl="dkBgShp" presStyleIdx="0" presStyleCnt="2"/>
      <dgm:spPr/>
      <dgm:t>
        <a:bodyPr/>
        <a:lstStyle/>
        <a:p>
          <a:endParaRPr lang="en-IE"/>
        </a:p>
      </dgm:t>
    </dgm:pt>
    <dgm:pt modelId="{3E0E1EA8-3142-400F-A405-9D926CE71AD9}" type="pres">
      <dgm:prSet presAssocID="{951F2D5A-E5FF-4E44-A10B-438CFB350B4C}" presName="pillars" presStyleCnt="0"/>
      <dgm:spPr/>
    </dgm:pt>
    <dgm:pt modelId="{0B701759-F0B1-4659-B0FE-ED0C673F12D9}" type="pres">
      <dgm:prSet presAssocID="{951F2D5A-E5FF-4E44-A10B-438CFB350B4C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F6149BD8-FFE3-46A4-AF95-5C83F704CE20}" type="pres">
      <dgm:prSet presAssocID="{FBC35FA1-0D76-48F0-A3D3-8A223652DA3D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9E07B891-72BA-4FA8-871A-29263859B028}" type="pres">
      <dgm:prSet presAssocID="{951F2D5A-E5FF-4E44-A10B-438CFB350B4C}" presName="base" presStyleLbl="dkBgShp" presStyleIdx="1" presStyleCnt="2"/>
      <dgm:spPr/>
    </dgm:pt>
  </dgm:ptLst>
  <dgm:cxnLst>
    <dgm:cxn modelId="{5533599B-FEAD-47E5-B983-69F3C2842B74}" type="presOf" srcId="{C9A3434F-C9EA-4F1F-920F-CF792750EF95}" destId="{86D38B59-91F5-4F19-9020-E4FDE266E177}" srcOrd="0" destOrd="0" presId="urn:microsoft.com/office/officeart/2005/8/layout/hList3"/>
    <dgm:cxn modelId="{A1EAC9F3-F88D-41DC-A542-864B4FE2107B}" type="presOf" srcId="{FBC35FA1-0D76-48F0-A3D3-8A223652DA3D}" destId="{F6149BD8-FFE3-46A4-AF95-5C83F704CE20}" srcOrd="0" destOrd="0" presId="urn:microsoft.com/office/officeart/2005/8/layout/hList3"/>
    <dgm:cxn modelId="{01861379-F37C-43BC-BE2D-6C8DF4F4FCF1}" type="presOf" srcId="{951F2D5A-E5FF-4E44-A10B-438CFB350B4C}" destId="{0B7DF991-734F-42E9-AA58-9CB07BD56DB4}" srcOrd="0" destOrd="0" presId="urn:microsoft.com/office/officeart/2005/8/layout/hList3"/>
    <dgm:cxn modelId="{40C6F68B-1847-4D90-A74D-D65825B7FFE2}" srcId="{951F2D5A-E5FF-4E44-A10B-438CFB350B4C}" destId="{DB31F746-7D83-4F87-8DC4-CE3F07D065E1}" srcOrd="0" destOrd="0" parTransId="{B08BFF56-B28D-49AD-B9D0-222786ED71F3}" sibTransId="{407EEEC7-33CA-41F1-8AC3-8AE1B25B3572}"/>
    <dgm:cxn modelId="{88CFCD65-DDA2-4597-B994-DD8B0E61A5DE}" srcId="{951F2D5A-E5FF-4E44-A10B-438CFB350B4C}" destId="{FBC35FA1-0D76-48F0-A3D3-8A223652DA3D}" srcOrd="1" destOrd="0" parTransId="{61CCEDF3-4EDC-4658-9269-DCC472D83934}" sibTransId="{1D33FAB5-B999-4218-88F6-E5D7C9DD8C1B}"/>
    <dgm:cxn modelId="{85BEA488-C5AA-4B29-A43C-4317AA69C35C}" srcId="{C9A3434F-C9EA-4F1F-920F-CF792750EF95}" destId="{B981BBB9-46AC-4A52-88CB-E42B038DAA44}" srcOrd="1" destOrd="0" parTransId="{7AA89604-21F9-4A39-92F5-E4DA39658569}" sibTransId="{0AF98DD5-D15D-4862-B186-2F3020766371}"/>
    <dgm:cxn modelId="{F4DE816D-6B0A-4CC6-80DF-680EB1DD8C9B}" type="presOf" srcId="{DB31F746-7D83-4F87-8DC4-CE3F07D065E1}" destId="{0B701759-F0B1-4659-B0FE-ED0C673F12D9}" srcOrd="0" destOrd="0" presId="urn:microsoft.com/office/officeart/2005/8/layout/hList3"/>
    <dgm:cxn modelId="{10161BD0-AE03-43F5-A50E-4E9892A1EDFA}" srcId="{C9A3434F-C9EA-4F1F-920F-CF792750EF95}" destId="{951F2D5A-E5FF-4E44-A10B-438CFB350B4C}" srcOrd="0" destOrd="0" parTransId="{7F2E7D3D-C259-4437-805D-C0C734E340A9}" sibTransId="{FC0C30C0-7A69-47AA-B41D-5EBB270FDF73}"/>
    <dgm:cxn modelId="{725C32D6-6123-418C-B1D2-B8009539BC89}" type="presParOf" srcId="{86D38B59-91F5-4F19-9020-E4FDE266E177}" destId="{0B7DF991-734F-42E9-AA58-9CB07BD56DB4}" srcOrd="0" destOrd="0" presId="urn:microsoft.com/office/officeart/2005/8/layout/hList3"/>
    <dgm:cxn modelId="{A69FF06B-E827-4E04-868D-6AB309A49948}" type="presParOf" srcId="{86D38B59-91F5-4F19-9020-E4FDE266E177}" destId="{3E0E1EA8-3142-400F-A405-9D926CE71AD9}" srcOrd="1" destOrd="0" presId="urn:microsoft.com/office/officeart/2005/8/layout/hList3"/>
    <dgm:cxn modelId="{0BE4C164-229B-482E-8A06-FAE656993DBB}" type="presParOf" srcId="{3E0E1EA8-3142-400F-A405-9D926CE71AD9}" destId="{0B701759-F0B1-4659-B0FE-ED0C673F12D9}" srcOrd="0" destOrd="0" presId="urn:microsoft.com/office/officeart/2005/8/layout/hList3"/>
    <dgm:cxn modelId="{303E9618-B7F8-4898-B8F2-F09CEE677EB7}" type="presParOf" srcId="{3E0E1EA8-3142-400F-A405-9D926CE71AD9}" destId="{F6149BD8-FFE3-46A4-AF95-5C83F704CE20}" srcOrd="1" destOrd="0" presId="urn:microsoft.com/office/officeart/2005/8/layout/hList3"/>
    <dgm:cxn modelId="{F9ECFE3B-D44A-4839-8A3F-65C349AF35F3}" type="presParOf" srcId="{86D38B59-91F5-4F19-9020-E4FDE266E177}" destId="{9E07B891-72BA-4FA8-871A-29263859B028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A3434F-C9EA-4F1F-920F-CF792750EF95}" type="doc">
      <dgm:prSet loTypeId="urn:microsoft.com/office/officeart/2005/8/layout/hList3" loCatId="list" qsTypeId="urn:microsoft.com/office/officeart/2005/8/quickstyle/3d3" qsCatId="3D" csTypeId="urn:microsoft.com/office/officeart/2005/8/colors/accent5_1" csCatId="accent5" phldr="1"/>
      <dgm:spPr/>
      <dgm:t>
        <a:bodyPr/>
        <a:lstStyle/>
        <a:p>
          <a:endParaRPr lang="en-IE"/>
        </a:p>
      </dgm:t>
    </dgm:pt>
    <dgm:pt modelId="{951F2D5A-E5FF-4E44-A10B-438CFB350B4C}">
      <dgm:prSet/>
      <dgm:spPr>
        <a:solidFill>
          <a:schemeClr val="accent5">
            <a:shade val="80000"/>
            <a:hueOff val="0"/>
            <a:satOff val="0"/>
            <a:lumOff val="0"/>
            <a:alpha val="70000"/>
          </a:schemeClr>
        </a:solidFill>
      </dgm:spPr>
      <dgm:t>
        <a:bodyPr/>
        <a:lstStyle/>
        <a:p>
          <a:pPr rtl="0"/>
          <a:r>
            <a:rPr lang="en-IE" b="1" dirty="0" smtClean="0"/>
            <a:t>Common topics of study</a:t>
          </a:r>
          <a:endParaRPr lang="en-IE" b="1" dirty="0"/>
        </a:p>
      </dgm:t>
    </dgm:pt>
    <dgm:pt modelId="{7F2E7D3D-C259-4437-805D-C0C734E340A9}" type="parTrans" cxnId="{10161BD0-AE03-43F5-A50E-4E9892A1EDFA}">
      <dgm:prSet/>
      <dgm:spPr/>
      <dgm:t>
        <a:bodyPr/>
        <a:lstStyle/>
        <a:p>
          <a:endParaRPr lang="en-IE"/>
        </a:p>
      </dgm:t>
    </dgm:pt>
    <dgm:pt modelId="{FC0C30C0-7A69-47AA-B41D-5EBB270FDF73}" type="sibTrans" cxnId="{10161BD0-AE03-43F5-A50E-4E9892A1EDFA}">
      <dgm:prSet/>
      <dgm:spPr/>
      <dgm:t>
        <a:bodyPr/>
        <a:lstStyle/>
        <a:p>
          <a:endParaRPr lang="en-IE"/>
        </a:p>
      </dgm:t>
    </dgm:pt>
    <dgm:pt modelId="{B981BBB9-46AC-4A52-88CB-E42B038DAA44}">
      <dgm:prSet/>
      <dgm:spPr>
        <a:solidFill>
          <a:schemeClr val="accent5">
            <a:shade val="80000"/>
            <a:hueOff val="0"/>
            <a:satOff val="0"/>
            <a:lumOff val="0"/>
          </a:schemeClr>
        </a:solidFill>
      </dgm:spPr>
      <dgm:t>
        <a:bodyPr/>
        <a:lstStyle/>
        <a:p>
          <a:endParaRPr lang="en-IE" dirty="0"/>
        </a:p>
      </dgm:t>
    </dgm:pt>
    <dgm:pt modelId="{7AA89604-21F9-4A39-92F5-E4DA39658569}" type="parTrans" cxnId="{85BEA488-C5AA-4B29-A43C-4317AA69C35C}">
      <dgm:prSet/>
      <dgm:spPr/>
      <dgm:t>
        <a:bodyPr/>
        <a:lstStyle/>
        <a:p>
          <a:endParaRPr lang="en-IE"/>
        </a:p>
      </dgm:t>
    </dgm:pt>
    <dgm:pt modelId="{0AF98DD5-D15D-4862-B186-2F3020766371}" type="sibTrans" cxnId="{85BEA488-C5AA-4B29-A43C-4317AA69C35C}">
      <dgm:prSet/>
      <dgm:spPr/>
      <dgm:t>
        <a:bodyPr/>
        <a:lstStyle/>
        <a:p>
          <a:endParaRPr lang="en-IE"/>
        </a:p>
      </dgm:t>
    </dgm:pt>
    <dgm:pt modelId="{DB31F746-7D83-4F87-8DC4-CE3F07D065E1}">
      <dgm:prSet custT="1"/>
      <dgm:spPr/>
      <dgm:t>
        <a:bodyPr/>
        <a:lstStyle/>
        <a:p>
          <a:pPr algn="ctr"/>
          <a:r>
            <a:rPr lang="en-IE" sz="2800" b="1" dirty="0" smtClean="0"/>
            <a:t>Matter, Space, and Time</a:t>
          </a:r>
        </a:p>
        <a:p>
          <a:pPr algn="ctr"/>
          <a:r>
            <a:rPr lang="en-IE" sz="2800" dirty="0" smtClean="0"/>
            <a:t>What the world is made of is a question that has engaged philosophers too, from the pre-Socratics to the early modern.</a:t>
          </a:r>
        </a:p>
        <a:p>
          <a:pPr algn="ctr"/>
          <a:r>
            <a:rPr lang="en-IE" sz="2800" dirty="0" smtClean="0"/>
            <a:t>The philosopher Thales was one of the first to try describing the world without resorting to supernatural arguments.</a:t>
          </a:r>
        </a:p>
        <a:p>
          <a:pPr algn="ctr"/>
          <a:r>
            <a:rPr lang="en-IE" sz="2800" dirty="0" smtClean="0"/>
            <a:t>Atomic theory has its roots in Greek philosophy, indeed the word atom comes from the Greek for ‘indivisible’.</a:t>
          </a:r>
        </a:p>
        <a:p>
          <a:pPr algn="ctr"/>
          <a:r>
            <a:rPr lang="en-IE" sz="2800" dirty="0" smtClean="0"/>
            <a:t>Philosophers talk of what ‘substances’ the world is made of.</a:t>
          </a:r>
        </a:p>
        <a:p>
          <a:pPr algn="ctr"/>
          <a:r>
            <a:rPr lang="en-IE" sz="2800" dirty="0" smtClean="0"/>
            <a:t>Einstein’s theories of relativity show us that time and space are not independent quantities, and quantum mechanics (QM) tells us that words like wave, particle, position and velocity are meaningless at a certain scale.</a:t>
          </a:r>
          <a:endParaRPr lang="en-IE" sz="2800" dirty="0"/>
        </a:p>
      </dgm:t>
    </dgm:pt>
    <dgm:pt modelId="{B08BFF56-B28D-49AD-B9D0-222786ED71F3}" type="parTrans" cxnId="{40C6F68B-1847-4D90-A74D-D65825B7FFE2}">
      <dgm:prSet/>
      <dgm:spPr/>
      <dgm:t>
        <a:bodyPr/>
        <a:lstStyle/>
        <a:p>
          <a:endParaRPr lang="en-IE"/>
        </a:p>
      </dgm:t>
    </dgm:pt>
    <dgm:pt modelId="{407EEEC7-33CA-41F1-8AC3-8AE1B25B3572}" type="sibTrans" cxnId="{40C6F68B-1847-4D90-A74D-D65825B7FFE2}">
      <dgm:prSet/>
      <dgm:spPr/>
      <dgm:t>
        <a:bodyPr/>
        <a:lstStyle/>
        <a:p>
          <a:endParaRPr lang="en-IE"/>
        </a:p>
      </dgm:t>
    </dgm:pt>
    <dgm:pt modelId="{FBC35FA1-0D76-48F0-A3D3-8A223652DA3D}">
      <dgm:prSet custT="1"/>
      <dgm:spPr/>
      <dgm:t>
        <a:bodyPr/>
        <a:lstStyle/>
        <a:p>
          <a:pPr algn="ctr"/>
          <a:r>
            <a:rPr lang="en-IE" sz="2800" b="1" dirty="0" smtClean="0"/>
            <a:t>Objective Reality</a:t>
          </a:r>
        </a:p>
        <a:p>
          <a:pPr algn="ctr"/>
          <a:r>
            <a:rPr lang="en-IE" sz="2800" dirty="0" smtClean="0"/>
            <a:t>The idea of an objective reality, as is what is knowable, is an important topic for both physics and philosophy.</a:t>
          </a:r>
        </a:p>
        <a:p>
          <a:pPr algn="ctr"/>
          <a:r>
            <a:rPr lang="en-IE" sz="2800" dirty="0" smtClean="0"/>
            <a:t>Descartes set a foundation for knowledge with his “I think therefore I am” and worked from there.</a:t>
          </a:r>
        </a:p>
        <a:p>
          <a:pPr algn="ctr"/>
          <a:r>
            <a:rPr lang="en-IE" sz="2800" dirty="0" smtClean="0"/>
            <a:t>The Many Worlds interpretation of QM states that we are in just one world of many, corresponding to all possible outcomes. Is this just a mathematical formalism, or does it have deep philosophical implications?</a:t>
          </a:r>
        </a:p>
        <a:p>
          <a:pPr algn="ctr"/>
          <a:r>
            <a:rPr lang="en-IE" sz="2800" dirty="0" smtClean="0"/>
            <a:t>While different </a:t>
          </a:r>
          <a:r>
            <a:rPr lang="en-IE" sz="2800" b="0" dirty="0" smtClean="0"/>
            <a:t>schools</a:t>
          </a:r>
          <a:r>
            <a:rPr lang="en-IE" sz="2800" dirty="0" smtClean="0"/>
            <a:t> have different opinions on what we can know, QM states qualitatively and quantitatively what we cannot know and by how much.</a:t>
          </a:r>
          <a:endParaRPr lang="en-IE" sz="2800" dirty="0"/>
        </a:p>
      </dgm:t>
    </dgm:pt>
    <dgm:pt modelId="{61CCEDF3-4EDC-4658-9269-DCC472D83934}" type="parTrans" cxnId="{88CFCD65-DDA2-4597-B994-DD8B0E61A5DE}">
      <dgm:prSet/>
      <dgm:spPr/>
      <dgm:t>
        <a:bodyPr/>
        <a:lstStyle/>
        <a:p>
          <a:endParaRPr lang="en-IE"/>
        </a:p>
      </dgm:t>
    </dgm:pt>
    <dgm:pt modelId="{1D33FAB5-B999-4218-88F6-E5D7C9DD8C1B}" type="sibTrans" cxnId="{88CFCD65-DDA2-4597-B994-DD8B0E61A5DE}">
      <dgm:prSet/>
      <dgm:spPr/>
      <dgm:t>
        <a:bodyPr/>
        <a:lstStyle/>
        <a:p>
          <a:endParaRPr lang="en-IE"/>
        </a:p>
      </dgm:t>
    </dgm:pt>
    <dgm:pt modelId="{5EB7C77A-2EDA-45AA-BBE4-8CDE454B45E9}">
      <dgm:prSet custT="1"/>
      <dgm:spPr/>
      <dgm:t>
        <a:bodyPr/>
        <a:lstStyle/>
        <a:p>
          <a:pPr algn="ctr"/>
          <a:r>
            <a:rPr lang="en-IE" sz="2800" b="1" dirty="0" smtClean="0"/>
            <a:t>Determinism and Free Will</a:t>
          </a:r>
        </a:p>
        <a:p>
          <a:pPr algn="ctr"/>
          <a:r>
            <a:rPr lang="en-IE" sz="2800" dirty="0" smtClean="0"/>
            <a:t>As physical entities, people are systems of particles, so how much of our actions are governed by the laws of physics?</a:t>
          </a:r>
        </a:p>
        <a:p>
          <a:pPr algn="ctr"/>
          <a:r>
            <a:rPr lang="en-IE" sz="2800" dirty="0" smtClean="0"/>
            <a:t>The concept of free will is central to much of philosophy. Are we free to make our own decisions, or are we simply automata? </a:t>
          </a:r>
        </a:p>
        <a:p>
          <a:pPr algn="ctr"/>
          <a:r>
            <a:rPr lang="en-IE" sz="2800" dirty="0" smtClean="0"/>
            <a:t>Many philosophers ascribe special importance to our supposed determinism behaviour, while others believe in free will. Others claim the two are compatible.</a:t>
          </a:r>
        </a:p>
        <a:p>
          <a:pPr algn="ctr"/>
          <a:r>
            <a:rPr lang="en-IE" sz="2800" dirty="0" smtClean="0"/>
            <a:t>The problem is muddied with the Copenhagen interpretation of QM, that states some processes are inherently random.</a:t>
          </a:r>
        </a:p>
        <a:p>
          <a:pPr algn="ctr"/>
          <a:r>
            <a:rPr lang="en-IE" sz="2800" dirty="0" smtClean="0"/>
            <a:t>Some physicists, such as Wigner and Penrose ascribe special importance to the role of consciousness in QM, and vice versa.</a:t>
          </a:r>
          <a:endParaRPr lang="en-IE" sz="2800" dirty="0"/>
        </a:p>
      </dgm:t>
    </dgm:pt>
    <dgm:pt modelId="{218925CA-7C1D-4A6A-85C6-447432E98652}" type="parTrans" cxnId="{A62042F6-AA4E-4D28-A889-62BD34B058B9}">
      <dgm:prSet/>
      <dgm:spPr/>
      <dgm:t>
        <a:bodyPr/>
        <a:lstStyle/>
        <a:p>
          <a:endParaRPr lang="en-IE"/>
        </a:p>
      </dgm:t>
    </dgm:pt>
    <dgm:pt modelId="{7653418E-00B4-4462-9683-2465D2D6285D}" type="sibTrans" cxnId="{A62042F6-AA4E-4D28-A889-62BD34B058B9}">
      <dgm:prSet/>
      <dgm:spPr/>
      <dgm:t>
        <a:bodyPr/>
        <a:lstStyle/>
        <a:p>
          <a:endParaRPr lang="en-IE"/>
        </a:p>
      </dgm:t>
    </dgm:pt>
    <dgm:pt modelId="{86D38B59-91F5-4F19-9020-E4FDE266E177}" type="pres">
      <dgm:prSet presAssocID="{C9A3434F-C9EA-4F1F-920F-CF792750EF9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IE"/>
        </a:p>
      </dgm:t>
    </dgm:pt>
    <dgm:pt modelId="{0B7DF991-734F-42E9-AA58-9CB07BD56DB4}" type="pres">
      <dgm:prSet presAssocID="{951F2D5A-E5FF-4E44-A10B-438CFB350B4C}" presName="roof" presStyleLbl="dkBgShp" presStyleIdx="0" presStyleCnt="2" custScaleY="41667"/>
      <dgm:spPr/>
      <dgm:t>
        <a:bodyPr/>
        <a:lstStyle/>
        <a:p>
          <a:endParaRPr lang="en-IE"/>
        </a:p>
      </dgm:t>
    </dgm:pt>
    <dgm:pt modelId="{3E0E1EA8-3142-400F-A405-9D926CE71AD9}" type="pres">
      <dgm:prSet presAssocID="{951F2D5A-E5FF-4E44-A10B-438CFB350B4C}" presName="pillars" presStyleCnt="0"/>
      <dgm:spPr/>
    </dgm:pt>
    <dgm:pt modelId="{0B701759-F0B1-4659-B0FE-ED0C673F12D9}" type="pres">
      <dgm:prSet presAssocID="{951F2D5A-E5FF-4E44-A10B-438CFB350B4C}" presName="pillar1" presStyleLbl="node1" presStyleIdx="0" presStyleCnt="3" custScaleY="114061" custLinFactNeighborX="-967" custLinFactNeighborY="-6902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F6149BD8-FFE3-46A4-AF95-5C83F704CE20}" type="pres">
      <dgm:prSet presAssocID="{FBC35FA1-0D76-48F0-A3D3-8A223652DA3D}" presName="pillarX" presStyleLbl="node1" presStyleIdx="1" presStyleCnt="3" custScaleY="114061" custLinFactNeighborX="-967" custLinFactNeighborY="-6902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DD280672-FE3F-4C79-98DD-2FA7C2DFAC74}" type="pres">
      <dgm:prSet presAssocID="{5EB7C77A-2EDA-45AA-BBE4-8CDE454B45E9}" presName="pillarX" presStyleLbl="node1" presStyleIdx="2" presStyleCnt="3" custScaleY="114061" custLinFactNeighborX="-967" custLinFactNeighborY="-6902">
        <dgm:presLayoutVars>
          <dgm:bulletEnabled val="1"/>
        </dgm:presLayoutVars>
      </dgm:prSet>
      <dgm:spPr/>
      <dgm:t>
        <a:bodyPr/>
        <a:lstStyle/>
        <a:p>
          <a:endParaRPr lang="en-IE"/>
        </a:p>
      </dgm:t>
    </dgm:pt>
    <dgm:pt modelId="{9E07B891-72BA-4FA8-871A-29263859B028}" type="pres">
      <dgm:prSet presAssocID="{951F2D5A-E5FF-4E44-A10B-438CFB350B4C}" presName="base" presStyleLbl="dkBgShp" presStyleIdx="1" presStyleCnt="2"/>
      <dgm:spPr>
        <a:solidFill>
          <a:schemeClr val="accent5">
            <a:shade val="80000"/>
            <a:hueOff val="0"/>
            <a:satOff val="0"/>
            <a:lumOff val="0"/>
            <a:alpha val="70000"/>
          </a:schemeClr>
        </a:solidFill>
      </dgm:spPr>
      <dgm:t>
        <a:bodyPr/>
        <a:lstStyle/>
        <a:p>
          <a:endParaRPr lang="en-IE"/>
        </a:p>
      </dgm:t>
    </dgm:pt>
  </dgm:ptLst>
  <dgm:cxnLst>
    <dgm:cxn modelId="{290B7158-137F-41D0-A19A-4665FE05A43D}" type="presOf" srcId="{C9A3434F-C9EA-4F1F-920F-CF792750EF95}" destId="{86D38B59-91F5-4F19-9020-E4FDE266E177}" srcOrd="0" destOrd="0" presId="urn:microsoft.com/office/officeart/2005/8/layout/hList3"/>
    <dgm:cxn modelId="{5BF4F7B0-7FE7-4FD2-A653-6551B6B3EA7A}" type="presOf" srcId="{5EB7C77A-2EDA-45AA-BBE4-8CDE454B45E9}" destId="{DD280672-FE3F-4C79-98DD-2FA7C2DFAC74}" srcOrd="0" destOrd="0" presId="urn:microsoft.com/office/officeart/2005/8/layout/hList3"/>
    <dgm:cxn modelId="{BA9C9BA2-3A8D-4D3C-AED5-495E578674C0}" type="presOf" srcId="{DB31F746-7D83-4F87-8DC4-CE3F07D065E1}" destId="{0B701759-F0B1-4659-B0FE-ED0C673F12D9}" srcOrd="0" destOrd="0" presId="urn:microsoft.com/office/officeart/2005/8/layout/hList3"/>
    <dgm:cxn modelId="{A62042F6-AA4E-4D28-A889-62BD34B058B9}" srcId="{951F2D5A-E5FF-4E44-A10B-438CFB350B4C}" destId="{5EB7C77A-2EDA-45AA-BBE4-8CDE454B45E9}" srcOrd="2" destOrd="0" parTransId="{218925CA-7C1D-4A6A-85C6-447432E98652}" sibTransId="{7653418E-00B4-4462-9683-2465D2D6285D}"/>
    <dgm:cxn modelId="{CA3E596D-6A5D-4651-B7C7-307AF09FE545}" type="presOf" srcId="{951F2D5A-E5FF-4E44-A10B-438CFB350B4C}" destId="{0B7DF991-734F-42E9-AA58-9CB07BD56DB4}" srcOrd="0" destOrd="0" presId="urn:microsoft.com/office/officeart/2005/8/layout/hList3"/>
    <dgm:cxn modelId="{40C6F68B-1847-4D90-A74D-D65825B7FFE2}" srcId="{951F2D5A-E5FF-4E44-A10B-438CFB350B4C}" destId="{DB31F746-7D83-4F87-8DC4-CE3F07D065E1}" srcOrd="0" destOrd="0" parTransId="{B08BFF56-B28D-49AD-B9D0-222786ED71F3}" sibTransId="{407EEEC7-33CA-41F1-8AC3-8AE1B25B3572}"/>
    <dgm:cxn modelId="{88CFCD65-DDA2-4597-B994-DD8B0E61A5DE}" srcId="{951F2D5A-E5FF-4E44-A10B-438CFB350B4C}" destId="{FBC35FA1-0D76-48F0-A3D3-8A223652DA3D}" srcOrd="1" destOrd="0" parTransId="{61CCEDF3-4EDC-4658-9269-DCC472D83934}" sibTransId="{1D33FAB5-B999-4218-88F6-E5D7C9DD8C1B}"/>
    <dgm:cxn modelId="{85BEA488-C5AA-4B29-A43C-4317AA69C35C}" srcId="{C9A3434F-C9EA-4F1F-920F-CF792750EF95}" destId="{B981BBB9-46AC-4A52-88CB-E42B038DAA44}" srcOrd="1" destOrd="0" parTransId="{7AA89604-21F9-4A39-92F5-E4DA39658569}" sibTransId="{0AF98DD5-D15D-4862-B186-2F3020766371}"/>
    <dgm:cxn modelId="{8F08895D-E95D-4998-8EF0-3691E1272696}" type="presOf" srcId="{FBC35FA1-0D76-48F0-A3D3-8A223652DA3D}" destId="{F6149BD8-FFE3-46A4-AF95-5C83F704CE20}" srcOrd="0" destOrd="0" presId="urn:microsoft.com/office/officeart/2005/8/layout/hList3"/>
    <dgm:cxn modelId="{10161BD0-AE03-43F5-A50E-4E9892A1EDFA}" srcId="{C9A3434F-C9EA-4F1F-920F-CF792750EF95}" destId="{951F2D5A-E5FF-4E44-A10B-438CFB350B4C}" srcOrd="0" destOrd="0" parTransId="{7F2E7D3D-C259-4437-805D-C0C734E340A9}" sibTransId="{FC0C30C0-7A69-47AA-B41D-5EBB270FDF73}"/>
    <dgm:cxn modelId="{EDE5FB44-E8A5-4571-91B0-A8130C509BC3}" type="presParOf" srcId="{86D38B59-91F5-4F19-9020-E4FDE266E177}" destId="{0B7DF991-734F-42E9-AA58-9CB07BD56DB4}" srcOrd="0" destOrd="0" presId="urn:microsoft.com/office/officeart/2005/8/layout/hList3"/>
    <dgm:cxn modelId="{781BA649-286E-4E94-A24D-F89A8BF307BA}" type="presParOf" srcId="{86D38B59-91F5-4F19-9020-E4FDE266E177}" destId="{3E0E1EA8-3142-400F-A405-9D926CE71AD9}" srcOrd="1" destOrd="0" presId="urn:microsoft.com/office/officeart/2005/8/layout/hList3"/>
    <dgm:cxn modelId="{5509A13A-BE45-48E3-BF9C-151D79794374}" type="presParOf" srcId="{3E0E1EA8-3142-400F-A405-9D926CE71AD9}" destId="{0B701759-F0B1-4659-B0FE-ED0C673F12D9}" srcOrd="0" destOrd="0" presId="urn:microsoft.com/office/officeart/2005/8/layout/hList3"/>
    <dgm:cxn modelId="{D515F905-8912-4111-9DB7-C596871D63AE}" type="presParOf" srcId="{3E0E1EA8-3142-400F-A405-9D926CE71AD9}" destId="{F6149BD8-FFE3-46A4-AF95-5C83F704CE20}" srcOrd="1" destOrd="0" presId="urn:microsoft.com/office/officeart/2005/8/layout/hList3"/>
    <dgm:cxn modelId="{B02A67BB-2126-444F-BA7A-05B020E3943E}" type="presParOf" srcId="{3E0E1EA8-3142-400F-A405-9D926CE71AD9}" destId="{DD280672-FE3F-4C79-98DD-2FA7C2DFAC74}" srcOrd="2" destOrd="0" presId="urn:microsoft.com/office/officeart/2005/8/layout/hList3"/>
    <dgm:cxn modelId="{12386181-BE41-4692-A297-DA9E68D32072}" type="presParOf" srcId="{86D38B59-91F5-4F19-9020-E4FDE266E177}" destId="{9E07B891-72BA-4FA8-871A-29263859B028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1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B7DF991-734F-42E9-AA58-9CB07BD56DB4}">
      <dsp:nvSpPr>
        <dsp:cNvPr id="0" name=""/>
        <dsp:cNvSpPr/>
      </dsp:nvSpPr>
      <dsp:spPr>
        <a:xfrm>
          <a:off x="0" y="0"/>
          <a:ext cx="14545616" cy="3888432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 val="7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b="1" kern="1200" dirty="0" smtClean="0"/>
            <a:t>The Differences between Physics and Philosophy</a:t>
          </a:r>
          <a:endParaRPr lang="en-IE" sz="6500" b="1" kern="1200" dirty="0"/>
        </a:p>
      </dsp:txBody>
      <dsp:txXfrm>
        <a:off x="0" y="0"/>
        <a:ext cx="14545616" cy="3888432"/>
      </dsp:txXfrm>
    </dsp:sp>
    <dsp:sp modelId="{0B701759-F0B1-4659-B0FE-ED0C673F12D9}">
      <dsp:nvSpPr>
        <dsp:cNvPr id="0" name=""/>
        <dsp:cNvSpPr/>
      </dsp:nvSpPr>
      <dsp:spPr>
        <a:xfrm>
          <a:off x="0" y="3888432"/>
          <a:ext cx="7272808" cy="81657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Philosophy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Share many different schools of thought such as Realism, Idealism and Rationalism. The school of thought a </a:t>
          </a:r>
          <a:r>
            <a:rPr lang="en-US" sz="2800" kern="1200" dirty="0" smtClean="0"/>
            <a:t>philosopher </a:t>
          </a:r>
          <a:r>
            <a:rPr lang="en-US" sz="2800" kern="1200" dirty="0" smtClean="0"/>
            <a:t>believes in is entirely up to their own opinion</a:t>
          </a:r>
          <a:endParaRPr lang="en-IE" sz="2800" kern="1200" dirty="0" smtClean="0"/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Don’t have the same unity as </a:t>
          </a:r>
          <a:r>
            <a:rPr lang="en-US" sz="2800" kern="1200" dirty="0" smtClean="0"/>
            <a:t>physicists</a:t>
          </a:r>
          <a:r>
            <a:rPr lang="en-US" sz="2800" kern="1200" dirty="0" smtClean="0"/>
            <a:t>. They don’t have a set of theories that all </a:t>
          </a:r>
          <a:r>
            <a:rPr lang="en-US" sz="2800" kern="1200" dirty="0" smtClean="0"/>
            <a:t>philosophers </a:t>
          </a:r>
          <a:r>
            <a:rPr lang="en-US" sz="2800" kern="1200" dirty="0" smtClean="0"/>
            <a:t>agree upon also Philosophy is divided into several different branches such as: </a:t>
          </a:r>
          <a:r>
            <a:rPr lang="en-US" sz="2800" kern="1200" dirty="0" smtClean="0"/>
            <a:t>logic</a:t>
          </a:r>
          <a:r>
            <a:rPr lang="en-US" sz="2800" kern="1200" dirty="0" smtClean="0"/>
            <a:t>, </a:t>
          </a:r>
          <a:r>
            <a:rPr lang="en-US" sz="2800" kern="1200" dirty="0" smtClean="0"/>
            <a:t>metaphysics </a:t>
          </a:r>
          <a:r>
            <a:rPr lang="en-US" sz="2800" kern="1200" dirty="0" smtClean="0"/>
            <a:t>and </a:t>
          </a:r>
          <a:r>
            <a:rPr lang="en-US" sz="2800" kern="1200" dirty="0" smtClean="0"/>
            <a:t>epistemology</a:t>
          </a:r>
          <a:r>
            <a:rPr lang="en-US" sz="2800" kern="1200" dirty="0" smtClean="0"/>
            <a:t>.</a:t>
          </a:r>
          <a:endParaRPr lang="en-IE" sz="2800" kern="1200" dirty="0" smtClean="0"/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Some of the different branches are concerned with topics that have a very large scope like the issue of what is knowledge. (Epistemology)</a:t>
          </a:r>
          <a:endParaRPr lang="en-IE" sz="2800" kern="1200" dirty="0" smtClean="0"/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Tend to give more emphasis to a single </a:t>
          </a:r>
          <a:r>
            <a:rPr lang="en-US" sz="2800" kern="1200" dirty="0" smtClean="0"/>
            <a:t>author’s </a:t>
          </a:r>
          <a:r>
            <a:rPr lang="en-US" sz="2800" kern="1200" dirty="0" smtClean="0"/>
            <a:t>view rather than to a topic as a whole</a:t>
          </a:r>
          <a:endParaRPr lang="en-IE" sz="2800" kern="1200" dirty="0" smtClean="0"/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To educate </a:t>
          </a:r>
          <a:r>
            <a:rPr lang="en-US" sz="2800" kern="1200" dirty="0" smtClean="0"/>
            <a:t>philosophers </a:t>
          </a:r>
          <a:r>
            <a:rPr lang="en-US" sz="2800" kern="1200" dirty="0" smtClean="0"/>
            <a:t>they study the (old) writings of other </a:t>
          </a:r>
          <a:r>
            <a:rPr lang="en-US" sz="2800" kern="1200" dirty="0" smtClean="0"/>
            <a:t>philosophers</a:t>
          </a:r>
          <a:r>
            <a:rPr lang="en-US" sz="2800" kern="1200" dirty="0" smtClean="0"/>
            <a:t>, some of which date back to even before Aristotle’s time more than 2000 years ago</a:t>
          </a:r>
          <a:endParaRPr lang="en-IE" sz="2800" kern="1200" dirty="0"/>
        </a:p>
      </dsp:txBody>
      <dsp:txXfrm>
        <a:off x="0" y="3888432"/>
        <a:ext cx="7272808" cy="8165707"/>
      </dsp:txXfrm>
    </dsp:sp>
    <dsp:sp modelId="{F6149BD8-FFE3-46A4-AF95-5C83F704CE20}">
      <dsp:nvSpPr>
        <dsp:cNvPr id="0" name=""/>
        <dsp:cNvSpPr/>
      </dsp:nvSpPr>
      <dsp:spPr>
        <a:xfrm>
          <a:off x="7272808" y="3888432"/>
          <a:ext cx="7272808" cy="81657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Physics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Share the same school of thought throughout the subject, for example all Physicists believe in the existence of a material world and of things such as matter.</a:t>
          </a:r>
          <a:endParaRPr lang="en-IE" sz="2800" kern="1200" dirty="0" smtClean="0"/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It is only for the new and cutting-edge theories that different opinions exist in </a:t>
          </a:r>
          <a:r>
            <a:rPr lang="en-US" sz="2800" kern="1200" dirty="0" smtClean="0"/>
            <a:t>physics</a:t>
          </a:r>
          <a:r>
            <a:rPr lang="en-US" sz="2800" kern="1200" dirty="0" smtClean="0"/>
            <a:t>.</a:t>
          </a:r>
          <a:endParaRPr lang="en-IE" sz="2800" kern="1200" dirty="0" smtClean="0"/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Have a sense of unity flowing through their subject, for example there is a set of SI units that are used regardless of what topic of Physics is being studied. Also they agree on a on a set of theories and these theories are used countless times across all areas of </a:t>
          </a:r>
          <a:r>
            <a:rPr lang="en-US" sz="2800" kern="1200" dirty="0" smtClean="0"/>
            <a:t>physics</a:t>
          </a:r>
          <a:endParaRPr lang="en-IE" sz="2800" kern="1200" dirty="0" smtClean="0"/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This unity and universal agreement within Physics has enabled the subject to use textbooks to educate Physicists</a:t>
          </a:r>
          <a:endParaRPr lang="en-IE" sz="2800" kern="1200" dirty="0" smtClean="0"/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Study modern and up to date theories and literature and try to build upon it to try and create even newer theories</a:t>
          </a:r>
          <a:endParaRPr lang="en-IE" sz="2800" kern="1200" dirty="0"/>
        </a:p>
      </dsp:txBody>
      <dsp:txXfrm>
        <a:off x="7272808" y="3888432"/>
        <a:ext cx="7272808" cy="8165707"/>
      </dsp:txXfrm>
    </dsp:sp>
    <dsp:sp modelId="{9E07B891-72BA-4FA8-871A-29263859B028}">
      <dsp:nvSpPr>
        <dsp:cNvPr id="0" name=""/>
        <dsp:cNvSpPr/>
      </dsp:nvSpPr>
      <dsp:spPr>
        <a:xfrm>
          <a:off x="0" y="12054139"/>
          <a:ext cx="14545616" cy="907300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B7DF991-734F-42E9-AA58-9CB07BD56DB4}">
      <dsp:nvSpPr>
        <dsp:cNvPr id="0" name=""/>
        <dsp:cNvSpPr/>
      </dsp:nvSpPr>
      <dsp:spPr>
        <a:xfrm>
          <a:off x="0" y="579661"/>
          <a:ext cx="15697744" cy="1656197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 val="7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6500" b="1" kern="1200" dirty="0" smtClean="0"/>
            <a:t>Common topics of study</a:t>
          </a:r>
          <a:endParaRPr lang="en-IE" sz="6500" b="1" kern="1200" dirty="0"/>
        </a:p>
      </dsp:txBody>
      <dsp:txXfrm>
        <a:off x="0" y="579661"/>
        <a:ext cx="15697744" cy="1656197"/>
      </dsp:txXfrm>
    </dsp:sp>
    <dsp:sp modelId="{0B701759-F0B1-4659-B0FE-ED0C673F12D9}">
      <dsp:nvSpPr>
        <dsp:cNvPr id="0" name=""/>
        <dsp:cNvSpPr/>
      </dsp:nvSpPr>
      <dsp:spPr>
        <a:xfrm>
          <a:off x="0" y="2232211"/>
          <a:ext cx="5227471" cy="95208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800" b="1" kern="1200" dirty="0" smtClean="0"/>
            <a:t>Matter, Space, and Time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800" kern="1200" dirty="0" smtClean="0"/>
            <a:t>What the world is made of is a question that has engaged philosophers too, from the pre-Socratics to the early modern.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800" kern="1200" dirty="0" smtClean="0"/>
            <a:t>The philosopher Thales was one of the first to try describing the world without resorting to supernatural arguments.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800" kern="1200" dirty="0" smtClean="0"/>
            <a:t>Atomic theory has its roots in Greek philosophy, indeed the word atom comes from the Greek for ‘indivisible’.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800" kern="1200" dirty="0" smtClean="0"/>
            <a:t>Philosophers talk of what ‘substances’ the world is made of.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800" kern="1200" dirty="0" smtClean="0"/>
            <a:t>Einstein’s theories of relativity show us that time and space are not independent quantities, and quantum mechanics (QM) tells us that words like wave, particle, position and velocity are meaningless at a certain scale.</a:t>
          </a:r>
          <a:endParaRPr lang="en-IE" sz="2800" kern="1200" dirty="0"/>
        </a:p>
      </dsp:txBody>
      <dsp:txXfrm>
        <a:off x="0" y="2232211"/>
        <a:ext cx="5227471" cy="9520862"/>
      </dsp:txXfrm>
    </dsp:sp>
    <dsp:sp modelId="{F6149BD8-FFE3-46A4-AF95-5C83F704CE20}">
      <dsp:nvSpPr>
        <dsp:cNvPr id="0" name=""/>
        <dsp:cNvSpPr/>
      </dsp:nvSpPr>
      <dsp:spPr>
        <a:xfrm>
          <a:off x="5184586" y="2232211"/>
          <a:ext cx="5227471" cy="95208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800" b="1" kern="1200" dirty="0" smtClean="0"/>
            <a:t>Objective Reality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800" kern="1200" dirty="0" smtClean="0"/>
            <a:t>The idea of an objective reality, as is what is knowable, is an important topic for both physics and philosophy.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800" kern="1200" dirty="0" smtClean="0"/>
            <a:t>Descartes set a foundation for knowledge with his “I think therefore I am” and worked from there.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800" kern="1200" dirty="0" smtClean="0"/>
            <a:t>The Many Worlds interpretation of QM states that we are in just one world of many, corresponding to all possible outcomes. Is this just a mathematical formalism, or does it have deep philosophical implications?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800" kern="1200" dirty="0" smtClean="0"/>
            <a:t>While different </a:t>
          </a:r>
          <a:r>
            <a:rPr lang="en-IE" sz="2800" b="0" kern="1200" dirty="0" smtClean="0"/>
            <a:t>schools</a:t>
          </a:r>
          <a:r>
            <a:rPr lang="en-IE" sz="2800" kern="1200" dirty="0" smtClean="0"/>
            <a:t> have different opinions on what we can know, QM states qualitatively and quantitatively what we cannot know and by how much.</a:t>
          </a:r>
          <a:endParaRPr lang="en-IE" sz="2800" kern="1200" dirty="0"/>
        </a:p>
      </dsp:txBody>
      <dsp:txXfrm>
        <a:off x="5184586" y="2232211"/>
        <a:ext cx="5227471" cy="9520862"/>
      </dsp:txXfrm>
    </dsp:sp>
    <dsp:sp modelId="{DD280672-FE3F-4C79-98DD-2FA7C2DFAC74}">
      <dsp:nvSpPr>
        <dsp:cNvPr id="0" name=""/>
        <dsp:cNvSpPr/>
      </dsp:nvSpPr>
      <dsp:spPr>
        <a:xfrm>
          <a:off x="10412058" y="2232211"/>
          <a:ext cx="5227471" cy="95208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800" b="1" kern="1200" dirty="0" smtClean="0"/>
            <a:t>Determinism and Free Will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800" kern="1200" dirty="0" smtClean="0"/>
            <a:t>As physical entities, people are systems of particles, so how much of our actions are governed by the laws of physics?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800" kern="1200" dirty="0" smtClean="0"/>
            <a:t>The concept of free will is central to much of philosophy. Are we free to make our own decisions, or are we simply automata?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800" kern="1200" dirty="0" smtClean="0"/>
            <a:t>Many philosophers ascribe special importance to our supposed determinism behaviour, while others believe in free will. Others claim the two are compatible.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800" kern="1200" dirty="0" smtClean="0"/>
            <a:t>The problem is muddied with the Copenhagen interpretation of QM, that states some processes are inherently random.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E" sz="2800" kern="1200" dirty="0" smtClean="0"/>
            <a:t>Some physicists, such as Wigner and Penrose ascribe special importance to the role of consciousness in QM, and vice versa.</a:t>
          </a:r>
          <a:endParaRPr lang="en-IE" sz="2800" kern="1200" dirty="0"/>
        </a:p>
      </dsp:txBody>
      <dsp:txXfrm>
        <a:off x="10412058" y="2232211"/>
        <a:ext cx="5227471" cy="9520862"/>
      </dsp:txXfrm>
    </dsp:sp>
    <dsp:sp modelId="{9E07B891-72BA-4FA8-871A-29263859B028}">
      <dsp:nvSpPr>
        <dsp:cNvPr id="0" name=""/>
        <dsp:cNvSpPr/>
      </dsp:nvSpPr>
      <dsp:spPr>
        <a:xfrm>
          <a:off x="0" y="11742347"/>
          <a:ext cx="15697744" cy="927463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 val="7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703249" y="33394785"/>
            <a:ext cx="28576726" cy="14863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17643" tIns="208822" rIns="417643" bIns="208822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1261666" y="30295624"/>
            <a:ext cx="28008977" cy="7630223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61666" y="24258164"/>
            <a:ext cx="28008977" cy="5707803"/>
          </a:xfrm>
        </p:spPr>
        <p:txBody>
          <a:bodyPr anchor="b"/>
          <a:lstStyle>
            <a:lvl1pPr marL="0" indent="0" algn="l">
              <a:buNone/>
              <a:defRPr sz="11000">
                <a:solidFill>
                  <a:schemeClr val="tx2">
                    <a:shade val="75000"/>
                  </a:schemeClr>
                </a:solidFill>
              </a:defRPr>
            </a:lvl1pPr>
            <a:lvl2pPr marL="2088215" indent="0" algn="ctr">
              <a:buNone/>
            </a:lvl2pPr>
            <a:lvl3pPr marL="4176431" indent="0" algn="ctr">
              <a:buNone/>
            </a:lvl3pPr>
            <a:lvl4pPr marL="6264646" indent="0" algn="ctr">
              <a:buNone/>
            </a:lvl4pPr>
            <a:lvl5pPr marL="8352861" indent="0" algn="ctr">
              <a:buNone/>
            </a:lvl5pPr>
            <a:lvl6pPr marL="10441076" indent="0" algn="ctr">
              <a:buNone/>
            </a:lvl6pPr>
            <a:lvl7pPr marL="12529292" indent="0" algn="ctr">
              <a:buNone/>
            </a:lvl7pPr>
            <a:lvl8pPr marL="14617507" indent="0" algn="ctr">
              <a:buNone/>
            </a:lvl8pPr>
            <a:lvl9pPr marL="16705722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27251977" y="40411248"/>
            <a:ext cx="2513238" cy="1541107"/>
          </a:xfrm>
        </p:spPr>
        <p:txBody>
          <a:bodyPr/>
          <a:lstStyle/>
          <a:p>
            <a:fld id="{A8AD8207-C576-4A12-A84E-FC5B888E70A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D5730-40A4-4414-B334-B09A9C95F7B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709981" y="3428655"/>
            <a:ext cx="6055995" cy="36525978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3999" y="3428655"/>
            <a:ext cx="20691316" cy="36525978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BAA8B-D8A8-4401-B1DC-1ECB118A617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11859657" y="475654"/>
            <a:ext cx="9588659" cy="1803507"/>
          </a:xfrm>
        </p:spPr>
        <p:txBody>
          <a:bodyPr/>
          <a:lstStyle/>
          <a:p>
            <a:endParaRPr lang="en-GB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27251977" y="40411248"/>
            <a:ext cx="2513238" cy="1541107"/>
          </a:xfrm>
        </p:spPr>
        <p:txBody>
          <a:bodyPr/>
          <a:lstStyle/>
          <a:p>
            <a:fld id="{132191F3-D2DE-4311-99CE-0C6990AB33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703249" y="21503528"/>
            <a:ext cx="28576726" cy="14863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17643" tIns="208822" rIns="417643" bIns="208822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261666" y="10464306"/>
            <a:ext cx="28008977" cy="7610404"/>
          </a:xfrm>
        </p:spPr>
        <p:txBody>
          <a:bodyPr anchor="b"/>
          <a:lstStyle>
            <a:lvl1pPr marL="0" indent="0" algn="r">
              <a:buNone/>
              <a:defRPr sz="91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FA1EF-B492-4562-9449-5D987493AC2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97636" y="18396090"/>
            <a:ext cx="28765976" cy="7395831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999239" y="2853902"/>
            <a:ext cx="28765976" cy="5251179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1009332" y="9988656"/>
            <a:ext cx="13878322" cy="29490317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15392321" y="9988656"/>
            <a:ext cx="14382988" cy="29490317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99C8B-106F-4286-94C7-ABF12CE8A95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1009333" y="33771170"/>
            <a:ext cx="28513643" cy="5509616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31990" y="4161940"/>
            <a:ext cx="14207997" cy="3993477"/>
          </a:xfrm>
        </p:spPr>
        <p:txBody>
          <a:bodyPr anchor="ctr"/>
          <a:lstStyle>
            <a:lvl1pPr marL="0" indent="0">
              <a:buNone/>
              <a:defRPr sz="82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9100" b="1"/>
            </a:lvl2pPr>
            <a:lvl3pPr>
              <a:buNone/>
              <a:defRPr sz="8200" b="1"/>
            </a:lvl3pPr>
            <a:lvl4pPr>
              <a:buNone/>
              <a:defRPr sz="7300" b="1"/>
            </a:lvl4pPr>
            <a:lvl5pPr>
              <a:buNone/>
              <a:defRPr sz="73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15381809" y="4161940"/>
            <a:ext cx="14213577" cy="3993477"/>
          </a:xfrm>
        </p:spPr>
        <p:txBody>
          <a:bodyPr anchor="ctr"/>
          <a:lstStyle>
            <a:lvl1pPr marL="0" indent="0">
              <a:buNone/>
              <a:defRPr sz="82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9100" b="1"/>
            </a:lvl2pPr>
            <a:lvl3pPr>
              <a:buNone/>
              <a:defRPr sz="8200" b="1"/>
            </a:lvl3pPr>
            <a:lvl4pPr>
              <a:buNone/>
              <a:defRPr sz="7300" b="1"/>
            </a:lvl4pPr>
            <a:lvl5pPr>
              <a:buNone/>
              <a:defRPr sz="73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931990" y="8214876"/>
            <a:ext cx="14207997" cy="24604996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15394076" y="8214876"/>
            <a:ext cx="14201308" cy="24604996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51978" y="40430274"/>
            <a:ext cx="2523331" cy="1541107"/>
          </a:xfrm>
        </p:spPr>
        <p:txBody>
          <a:bodyPr/>
          <a:lstStyle/>
          <a:p>
            <a:fld id="{01EFA9FB-F28E-487D-9757-12DD9C365DD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03249" y="37576375"/>
            <a:ext cx="28576726" cy="14863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17643" tIns="208822" rIns="417643" bIns="208822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999239" y="2853902"/>
            <a:ext cx="28765976" cy="5251179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9F6AB-120D-4BCF-BD63-E72E0021BE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2F6C-B302-4A38-92FA-E44355BFDD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703249" y="36510949"/>
            <a:ext cx="28576726" cy="14863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17643" tIns="208822" rIns="417643" bIns="208822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513999" y="34246820"/>
            <a:ext cx="28008977" cy="3250277"/>
          </a:xfrm>
        </p:spPr>
        <p:txBody>
          <a:bodyPr anchor="ctr"/>
          <a:lstStyle>
            <a:lvl1pPr algn="l">
              <a:buNone/>
              <a:defRPr sz="91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1514000" y="3805202"/>
            <a:ext cx="9961903" cy="29965968"/>
          </a:xfrm>
        </p:spPr>
        <p:txBody>
          <a:bodyPr/>
          <a:lstStyle>
            <a:lvl1pPr marL="0" indent="0">
              <a:buNone/>
              <a:defRPr sz="6400"/>
            </a:lvl1pPr>
            <a:lvl2pPr>
              <a:buNone/>
              <a:defRPr sz="5500"/>
            </a:lvl2pPr>
            <a:lvl3pPr>
              <a:buNone/>
              <a:defRPr sz="4600"/>
            </a:lvl3pPr>
            <a:lvl4pPr>
              <a:buNone/>
              <a:defRPr sz="4100"/>
            </a:lvl4pPr>
            <a:lvl5pPr>
              <a:buNone/>
              <a:defRPr sz="41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11838629" y="3805202"/>
            <a:ext cx="17684347" cy="29965968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18C4B-B8A2-4DF2-B472-2D2C4C9F27E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11607324" y="3849110"/>
            <a:ext cx="16653986" cy="22831213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146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74A91-1707-4813-BE7A-40F61788D07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1261665" y="31171697"/>
            <a:ext cx="19429651" cy="3260189"/>
          </a:xfrm>
        </p:spPr>
        <p:txBody>
          <a:bodyPr anchor="ctr"/>
          <a:lstStyle>
            <a:lvl1pPr algn="l">
              <a:buNone/>
              <a:defRPr sz="91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1261665" y="34539064"/>
            <a:ext cx="19429651" cy="4796140"/>
          </a:xfrm>
        </p:spPr>
        <p:txBody>
          <a:bodyPr lIns="501172" tIns="0"/>
          <a:lstStyle>
            <a:lvl1pPr marL="0" indent="0">
              <a:buNone/>
              <a:defRPr sz="6400"/>
            </a:lvl1pPr>
            <a:lvl2pPr>
              <a:defRPr sz="5500"/>
            </a:lvl2pPr>
            <a:lvl3pPr>
              <a:defRPr sz="4600"/>
            </a:lvl3pPr>
            <a:lvl4pPr>
              <a:defRPr sz="4100"/>
            </a:lvl4pPr>
            <a:lvl5pPr>
              <a:defRPr sz="41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703249" y="6559844"/>
            <a:ext cx="28576726" cy="14863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17643" tIns="208822" rIns="417643" bIns="208822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009333" y="9701284"/>
            <a:ext cx="28765976" cy="28251648"/>
          </a:xfrm>
          <a:prstGeom prst="rect">
            <a:avLst/>
          </a:prstGeom>
        </p:spPr>
        <p:txBody>
          <a:bodyPr vert="horz" lIns="417643" tIns="208822" rIns="417643" bIns="208822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21448316" y="475654"/>
            <a:ext cx="8326993" cy="1803507"/>
          </a:xfrm>
          <a:prstGeom prst="rect">
            <a:avLst/>
          </a:prstGeom>
        </p:spPr>
        <p:txBody>
          <a:bodyPr vert="horz" lIns="417643" tIns="208822" rIns="417643" bIns="208822"/>
          <a:lstStyle>
            <a:lvl1pPr algn="l" eaLnBrk="1" latinLnBrk="0" hangingPunct="1">
              <a:defRPr kumimoji="0" sz="55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10345658" y="475654"/>
            <a:ext cx="11102658" cy="1803507"/>
          </a:xfrm>
          <a:prstGeom prst="rect">
            <a:avLst/>
          </a:prstGeom>
        </p:spPr>
        <p:txBody>
          <a:bodyPr vert="horz" lIns="417643" tIns="208822" rIns="417643" bIns="208822"/>
          <a:lstStyle>
            <a:lvl1pPr algn="r" eaLnBrk="1" latinLnBrk="0" hangingPunct="1">
              <a:defRPr kumimoji="0" sz="55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27251978" y="40430277"/>
            <a:ext cx="2523331" cy="1526045"/>
          </a:xfrm>
          <a:prstGeom prst="rect">
            <a:avLst/>
          </a:prstGeom>
        </p:spPr>
        <p:txBody>
          <a:bodyPr vert="horz" lIns="417643" tIns="208822" rIns="417643" bIns="208822"/>
          <a:lstStyle>
            <a:lvl1pPr algn="r" eaLnBrk="1" latinLnBrk="0" hangingPunct="1">
              <a:defRPr kumimoji="0" sz="55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7C21D88-65D7-43DC-BE45-72AE0E08532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1009333" y="2853902"/>
            <a:ext cx="28765976" cy="5232153"/>
          </a:xfrm>
          <a:prstGeom prst="rect">
            <a:avLst/>
          </a:prstGeom>
        </p:spPr>
        <p:txBody>
          <a:bodyPr vert="horz" lIns="417643" tIns="208822" rIns="417643" bIns="208822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703249" y="6559844"/>
            <a:ext cx="28576726" cy="14863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17643" tIns="208822" rIns="417643" bIns="208822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703249" y="6604089"/>
            <a:ext cx="28576726" cy="14863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17643" tIns="208822" rIns="417643" bIns="208822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7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</p:sldLayoutIdLst>
  <p:txStyles>
    <p:titleStyle>
      <a:lvl1pPr algn="l" rtl="0" eaLnBrk="1" latinLnBrk="0" hangingPunct="1">
        <a:spcBef>
          <a:spcPct val="0"/>
        </a:spcBef>
        <a:buNone/>
        <a:defRPr kumimoji="0" sz="164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1566161" indent="-1566161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14600" kern="1200">
          <a:solidFill>
            <a:schemeClr val="tx2"/>
          </a:solidFill>
          <a:latin typeface="+mn-lt"/>
          <a:ea typeface="+mn-ea"/>
          <a:cs typeface="+mn-cs"/>
        </a:defRPr>
      </a:lvl1pPr>
      <a:lvl2pPr marL="3393350" indent="-1305135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12800" kern="1200">
          <a:solidFill>
            <a:schemeClr val="tx2"/>
          </a:solidFill>
          <a:latin typeface="+mn-lt"/>
          <a:ea typeface="+mn-ea"/>
          <a:cs typeface="+mn-cs"/>
        </a:defRPr>
      </a:lvl2pPr>
      <a:lvl3pPr marL="5220538" indent="-1044108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11000" kern="1200">
          <a:solidFill>
            <a:schemeClr val="tx2"/>
          </a:solidFill>
          <a:latin typeface="+mn-lt"/>
          <a:ea typeface="+mn-ea"/>
          <a:cs typeface="+mn-cs"/>
        </a:defRPr>
      </a:lvl3pPr>
      <a:lvl4pPr marL="7308753" indent="-1044108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9100" kern="1200">
          <a:solidFill>
            <a:schemeClr val="tx2"/>
          </a:solidFill>
          <a:latin typeface="+mn-lt"/>
          <a:ea typeface="+mn-ea"/>
          <a:cs typeface="+mn-cs"/>
        </a:defRPr>
      </a:lvl4pPr>
      <a:lvl5pPr marL="9396969" indent="-1044108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8200" kern="1200">
          <a:solidFill>
            <a:schemeClr val="tx2"/>
          </a:solidFill>
          <a:latin typeface="+mn-lt"/>
          <a:ea typeface="+mn-ea"/>
          <a:cs typeface="+mn-cs"/>
        </a:defRPr>
      </a:lvl5pPr>
      <a:lvl6pPr marL="11485184" indent="-1044108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8200" kern="1200">
          <a:solidFill>
            <a:schemeClr val="tx2"/>
          </a:solidFill>
          <a:latin typeface="+mn-lt"/>
          <a:ea typeface="+mn-ea"/>
          <a:cs typeface="+mn-cs"/>
        </a:defRPr>
      </a:lvl6pPr>
      <a:lvl7pPr marL="13573399" indent="-1044108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7300" kern="1200">
          <a:solidFill>
            <a:schemeClr val="tx2"/>
          </a:solidFill>
          <a:latin typeface="+mn-lt"/>
          <a:ea typeface="+mn-ea"/>
          <a:cs typeface="+mn-cs"/>
        </a:defRPr>
      </a:lvl7pPr>
      <a:lvl8pPr marL="15661615" indent="-1044108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73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17749830" indent="-1044108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6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13" Type="http://schemas.openxmlformats.org/officeDocument/2006/relationships/image" Target="../media/image9.gif"/><Relationship Id="rId18" Type="http://schemas.openxmlformats.org/officeDocument/2006/relationships/diagramColors" Target="../diagrams/colors2.xml"/><Relationship Id="rId3" Type="http://schemas.openxmlformats.org/officeDocument/2006/relationships/image" Target="../media/image4.jpeg"/><Relationship Id="rId7" Type="http://schemas.openxmlformats.org/officeDocument/2006/relationships/diagramQuickStyle" Target="../diagrams/quickStyle1.xml"/><Relationship Id="rId12" Type="http://schemas.openxmlformats.org/officeDocument/2006/relationships/image" Target="../media/image8.jpeg"/><Relationship Id="rId17" Type="http://schemas.openxmlformats.org/officeDocument/2006/relationships/diagramQuickStyle" Target="../diagrams/quickStyle2.xml"/><Relationship Id="rId2" Type="http://schemas.openxmlformats.org/officeDocument/2006/relationships/image" Target="../media/image3.png"/><Relationship Id="rId16" Type="http://schemas.openxmlformats.org/officeDocument/2006/relationships/diagramLayout" Target="../diagrams/layout2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11" Type="http://schemas.openxmlformats.org/officeDocument/2006/relationships/image" Target="../media/image7.png"/><Relationship Id="rId5" Type="http://schemas.openxmlformats.org/officeDocument/2006/relationships/diagramData" Target="../diagrams/data1.xml"/><Relationship Id="rId15" Type="http://schemas.openxmlformats.org/officeDocument/2006/relationships/diagramData" Target="../diagrams/data2.xml"/><Relationship Id="rId10" Type="http://schemas.openxmlformats.org/officeDocument/2006/relationships/image" Target="../media/image6.jpeg"/><Relationship Id="rId19" Type="http://schemas.microsoft.com/office/2007/relationships/diagramDrawing" Target="../diagrams/drawing2.xml"/><Relationship Id="rId4" Type="http://schemas.openxmlformats.org/officeDocument/2006/relationships/image" Target="../media/image5.jpeg"/><Relationship Id="rId9" Type="http://schemas.microsoft.com/office/2007/relationships/diagramDrawing" Target="../diagrams/drawing1.xml"/><Relationship Id="rId1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42443" y="449934"/>
            <a:ext cx="27723080" cy="2877693"/>
          </a:xfrm>
          <a:prstGeom prst="rect">
            <a:avLst/>
          </a:prstGeom>
          <a:ln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21" tIns="45711" rIns="91421" bIns="45711" rtlCol="0">
            <a:spAutoFit/>
          </a:bodyPr>
          <a:lstStyle/>
          <a:p>
            <a:r>
              <a:rPr lang="en-IE" sz="8500" dirty="0" smtClean="0">
                <a:latin typeface="Arial" pitchFamily="34" charset="0"/>
              </a:rPr>
              <a:t>The Relationship between Physics and </a:t>
            </a:r>
            <a:r>
              <a:rPr lang="en-IE" sz="8500" dirty="0" smtClean="0">
                <a:latin typeface="Arial" pitchFamily="34" charset="0"/>
                <a:cs typeface="Arial" pitchFamily="34" charset="0"/>
              </a:rPr>
              <a:t>Philosophy</a:t>
            </a:r>
          </a:p>
          <a:p>
            <a:pPr algn="ctr"/>
            <a:r>
              <a:rPr lang="en-IE" sz="4800" dirty="0" smtClean="0">
                <a:latin typeface="Arial" pitchFamily="34" charset="0"/>
                <a:cs typeface="Arial" pitchFamily="34" charset="0"/>
              </a:rPr>
              <a:t>By </a:t>
            </a:r>
            <a:r>
              <a:rPr lang="en-IE" sz="4800" dirty="0" err="1" smtClean="0">
                <a:latin typeface="Arial" pitchFamily="34" charset="0"/>
                <a:cs typeface="Arial" pitchFamily="34" charset="0"/>
              </a:rPr>
              <a:t>Kartik</a:t>
            </a:r>
            <a:r>
              <a:rPr lang="en-IE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IE" sz="4800" dirty="0" err="1" smtClean="0">
                <a:latin typeface="Arial" pitchFamily="34" charset="0"/>
                <a:cs typeface="Arial" pitchFamily="34" charset="0"/>
              </a:rPr>
              <a:t>Chundru</a:t>
            </a:r>
            <a:r>
              <a:rPr lang="en-IE" sz="4800" dirty="0" smtClean="0">
                <a:latin typeface="Arial" pitchFamily="34" charset="0"/>
                <a:cs typeface="Arial" pitchFamily="34" charset="0"/>
              </a:rPr>
              <a:t>, Laura Byrne, Mark Allen and Tom Ambrose</a:t>
            </a:r>
          </a:p>
          <a:p>
            <a:pPr algn="ctr"/>
            <a:r>
              <a:rPr lang="en-IE" sz="4800" dirty="0" smtClean="0">
                <a:latin typeface="Arial" pitchFamily="34" charset="0"/>
                <a:cs typeface="Arial" pitchFamily="34" charset="0"/>
              </a:rPr>
              <a:t>Supervisor: Prof. Stefan </a:t>
            </a:r>
            <a:r>
              <a:rPr lang="en-IE" sz="4800" dirty="0" err="1" smtClean="0">
                <a:latin typeface="Arial" pitchFamily="34" charset="0"/>
                <a:cs typeface="Arial" pitchFamily="34" charset="0"/>
              </a:rPr>
              <a:t>Hutzler</a:t>
            </a:r>
            <a:endParaRPr lang="en-I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103440" y="3"/>
            <a:ext cx="27027186" cy="505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17561" tIns="208780" rIns="417561" bIns="208780">
            <a:spAutoFit/>
          </a:bodyPr>
          <a:lstStyle/>
          <a:p>
            <a:pPr algn="ctr" defTabSz="4175892">
              <a:spcBef>
                <a:spcPct val="50000"/>
              </a:spcBef>
            </a:pPr>
            <a:endParaRPr lang="en-US" sz="30100" dirty="0">
              <a:solidFill>
                <a:schemeClr val="bg1"/>
              </a:solidFill>
            </a:endParaRPr>
          </a:p>
        </p:txBody>
      </p:sp>
      <p:sp>
        <p:nvSpPr>
          <p:cNvPr id="2136" name="Text Box 88"/>
          <p:cNvSpPr txBox="1">
            <a:spLocks noChangeArrowheads="1"/>
          </p:cNvSpPr>
          <p:nvPr/>
        </p:nvSpPr>
        <p:spPr bwMode="auto">
          <a:xfrm>
            <a:off x="0" y="32926338"/>
            <a:ext cx="2592388" cy="369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1" tIns="45711" rIns="91421" bIns="45711">
            <a:spAutoFit/>
          </a:bodyPr>
          <a:lstStyle/>
          <a:p>
            <a:pPr defTabSz="4175892"/>
            <a:endParaRPr lang="en-US" sz="1800" dirty="0"/>
          </a:p>
        </p:txBody>
      </p:sp>
      <p:sp>
        <p:nvSpPr>
          <p:cNvPr id="2148" name="Text Box 100"/>
          <p:cNvSpPr txBox="1">
            <a:spLocks noChangeArrowheads="1"/>
          </p:cNvSpPr>
          <p:nvPr/>
        </p:nvSpPr>
        <p:spPr bwMode="auto">
          <a:xfrm>
            <a:off x="23564851" y="42070337"/>
            <a:ext cx="6192838" cy="446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1" tIns="45711" rIns="91421" bIns="45711">
            <a:spAutoFit/>
          </a:bodyPr>
          <a:lstStyle/>
          <a:p>
            <a:pPr defTabSz="4175892">
              <a:spcBef>
                <a:spcPct val="50000"/>
              </a:spcBef>
            </a:pPr>
            <a:r>
              <a:rPr lang="en-GB" sz="2300" dirty="0"/>
              <a:t>© School of Physics, Trinity College Dublin</a:t>
            </a:r>
            <a:endParaRPr lang="en-US" sz="2300" dirty="0"/>
          </a:p>
        </p:txBody>
      </p:sp>
      <p:pic>
        <p:nvPicPr>
          <p:cNvPr id="2151" name="Picture 103" descr="TCD_c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589259" y="809974"/>
            <a:ext cx="1920874" cy="2160588"/>
          </a:xfrm>
          <a:prstGeom prst="rect">
            <a:avLst/>
          </a:prstGeom>
          <a:noFill/>
        </p:spPr>
      </p:pic>
      <p:pic>
        <p:nvPicPr>
          <p:cNvPr id="7" name="Picture 6" descr="Wave-partic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332675" y="22412374"/>
            <a:ext cx="7632848" cy="4319363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9" name="Picture 8" descr="curiousexpeditions_trinitycollegelibrary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322563" y="18451934"/>
            <a:ext cx="7807374" cy="616782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graphicFrame>
        <p:nvGraphicFramePr>
          <p:cNvPr id="21" name="Diagram 20"/>
          <p:cNvGraphicFramePr/>
          <p:nvPr/>
        </p:nvGraphicFramePr>
        <p:xfrm>
          <a:off x="0" y="24644622"/>
          <a:ext cx="14545616" cy="12961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322563" y="10243022"/>
            <a:ext cx="10513168" cy="7725192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4800" b="1" dirty="0" smtClean="0"/>
              <a:t>Natural Philosophy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The word Physics only came into use around the 19</a:t>
            </a:r>
            <a:r>
              <a:rPr lang="en-GB" sz="2800" baseline="30000" dirty="0" smtClean="0"/>
              <a:t>th</a:t>
            </a:r>
            <a:r>
              <a:rPr lang="en-GB" sz="2800" dirty="0" smtClean="0"/>
              <a:t> century. Before this, what we know as Science today was called Natural Philosophy, the attempt to understand and explain the workings of the natural world in a contemplative way. </a:t>
            </a:r>
            <a:endParaRPr lang="en-IE" sz="2800" b="1" dirty="0" smtClean="0"/>
          </a:p>
          <a:p>
            <a:pPr lvl="0">
              <a:buFont typeface="Arial" pitchFamily="34" charset="0"/>
              <a:buChar char="•"/>
            </a:pPr>
            <a:r>
              <a:rPr lang="en-GB" sz="2800" dirty="0" smtClean="0"/>
              <a:t>The mathematical and experiment based science of modern times set in around the 17</a:t>
            </a:r>
            <a:r>
              <a:rPr lang="en-GB" sz="2800" baseline="30000" dirty="0" smtClean="0"/>
              <a:t>th</a:t>
            </a:r>
            <a:r>
              <a:rPr lang="en-GB" sz="2800" dirty="0" smtClean="0"/>
              <a:t> and 18</a:t>
            </a:r>
            <a:r>
              <a:rPr lang="en-GB" sz="2800" baseline="30000" dirty="0" smtClean="0"/>
              <a:t>th</a:t>
            </a:r>
            <a:r>
              <a:rPr lang="en-GB" sz="2800" dirty="0" smtClean="0"/>
              <a:t> centuries, in what is now called the scientific revolution.  Newton’s main scientific work, </a:t>
            </a:r>
            <a:r>
              <a:rPr lang="en-GB" sz="2800" i="1" dirty="0" err="1" smtClean="0"/>
              <a:t>Philosophiae</a:t>
            </a:r>
            <a:r>
              <a:rPr lang="en-GB" sz="2800" i="1" dirty="0" smtClean="0"/>
              <a:t> </a:t>
            </a:r>
            <a:r>
              <a:rPr lang="en-GB" sz="2800" i="1" dirty="0" err="1" smtClean="0"/>
              <a:t>Naturalis</a:t>
            </a:r>
            <a:r>
              <a:rPr lang="en-GB" sz="2800" i="1" dirty="0" smtClean="0"/>
              <a:t> Principia </a:t>
            </a:r>
            <a:r>
              <a:rPr lang="en-GB" sz="2800" i="1" dirty="0" err="1" smtClean="0"/>
              <a:t>Mathematica</a:t>
            </a:r>
            <a:r>
              <a:rPr lang="en-GB" sz="2800" dirty="0" smtClean="0"/>
              <a:t>, is an example of this revolution in Natural Philosophy. </a:t>
            </a:r>
            <a:endParaRPr lang="en-IE" sz="2800" b="1" dirty="0" smtClean="0"/>
          </a:p>
          <a:p>
            <a:pPr lvl="0">
              <a:buFont typeface="Arial" pitchFamily="34" charset="0"/>
              <a:buChar char="•"/>
            </a:pPr>
            <a:r>
              <a:rPr lang="en-GB" sz="2800" dirty="0" smtClean="0"/>
              <a:t>Remnants of the term Natural Philosophy still remain in physics today. For example, one of the oldest scientific journals still published is called Philosophical Magazine. Also there exists a chair in the School of Physics in Trinity called, the Erasmus Smith's Professor of Natural and Experimental Philosophy, currently held by professor </a:t>
            </a:r>
            <a:r>
              <a:rPr lang="en-GB" sz="2800" dirty="0" err="1" smtClean="0"/>
              <a:t>Coey</a:t>
            </a:r>
            <a:r>
              <a:rPr lang="en-GB" sz="2800" dirty="0" smtClean="0"/>
              <a:t>.</a:t>
            </a:r>
            <a:endParaRPr lang="en-IE" sz="2800" b="1" dirty="0" smtClean="0"/>
          </a:p>
          <a:p>
            <a:pPr>
              <a:buFont typeface="Arial" pitchFamily="34" charset="0"/>
              <a:buChar char="•"/>
            </a:pPr>
            <a:endParaRPr lang="en-IE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8515251" y="3762302"/>
            <a:ext cx="14761640" cy="38472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E" sz="4800" b="1" dirty="0" smtClean="0"/>
              <a:t>Introduction</a:t>
            </a:r>
          </a:p>
          <a:p>
            <a:r>
              <a:rPr lang="en-IE" sz="2800" dirty="0" err="1" smtClean="0"/>
              <a:t>Lorem</a:t>
            </a:r>
            <a:r>
              <a:rPr lang="en-IE" sz="2800" dirty="0" smtClean="0"/>
              <a:t> </a:t>
            </a:r>
            <a:r>
              <a:rPr lang="en-IE" sz="2800" dirty="0" err="1" smtClean="0"/>
              <a:t>ipsum</a:t>
            </a:r>
            <a:r>
              <a:rPr lang="en-IE" sz="2800" dirty="0" smtClean="0"/>
              <a:t> </a:t>
            </a:r>
            <a:r>
              <a:rPr lang="en-IE" sz="2800" dirty="0" err="1" smtClean="0"/>
              <a:t>dolor</a:t>
            </a:r>
            <a:r>
              <a:rPr lang="en-IE" sz="2800" dirty="0" smtClean="0"/>
              <a:t> sit </a:t>
            </a:r>
            <a:r>
              <a:rPr lang="en-IE" sz="2800" dirty="0" err="1" smtClean="0"/>
              <a:t>amet</a:t>
            </a:r>
            <a:r>
              <a:rPr lang="en-IE" sz="2800" dirty="0" smtClean="0"/>
              <a:t>, </a:t>
            </a:r>
            <a:r>
              <a:rPr lang="en-IE" sz="2800" dirty="0" err="1" smtClean="0"/>
              <a:t>consectetur</a:t>
            </a:r>
            <a:r>
              <a:rPr lang="en-IE" sz="2800" dirty="0" smtClean="0"/>
              <a:t> </a:t>
            </a:r>
            <a:r>
              <a:rPr lang="en-IE" sz="2800" dirty="0" err="1" smtClean="0"/>
              <a:t>adipiscing</a:t>
            </a:r>
            <a:r>
              <a:rPr lang="en-IE" sz="2800" dirty="0" smtClean="0"/>
              <a:t> </a:t>
            </a:r>
            <a:r>
              <a:rPr lang="en-IE" sz="2800" dirty="0" err="1" smtClean="0"/>
              <a:t>elit</a:t>
            </a:r>
            <a:r>
              <a:rPr lang="en-IE" sz="2800" dirty="0" smtClean="0"/>
              <a:t>. </a:t>
            </a:r>
            <a:r>
              <a:rPr lang="en-IE" sz="2800" dirty="0" err="1" smtClean="0"/>
              <a:t>Donec</a:t>
            </a:r>
            <a:r>
              <a:rPr lang="en-IE" sz="2800" dirty="0" smtClean="0"/>
              <a:t> a </a:t>
            </a:r>
            <a:r>
              <a:rPr lang="en-IE" sz="2800" dirty="0" err="1" smtClean="0"/>
              <a:t>nisl</a:t>
            </a:r>
            <a:r>
              <a:rPr lang="en-IE" sz="2800" dirty="0" smtClean="0"/>
              <a:t> nisi, </a:t>
            </a:r>
            <a:r>
              <a:rPr lang="en-IE" sz="2800" dirty="0" err="1" smtClean="0"/>
              <a:t>aliquam</a:t>
            </a:r>
            <a:r>
              <a:rPr lang="en-IE" sz="2800" dirty="0" smtClean="0"/>
              <a:t> </a:t>
            </a:r>
            <a:r>
              <a:rPr lang="en-IE" sz="2800" dirty="0" err="1" smtClean="0"/>
              <a:t>feugiat</a:t>
            </a:r>
            <a:r>
              <a:rPr lang="en-IE" sz="2800" dirty="0" smtClean="0"/>
              <a:t> </a:t>
            </a:r>
            <a:r>
              <a:rPr lang="en-IE" sz="2800" dirty="0" err="1" smtClean="0"/>
              <a:t>sapien</a:t>
            </a:r>
            <a:r>
              <a:rPr lang="en-IE" sz="2800" dirty="0" smtClean="0"/>
              <a:t>. </a:t>
            </a:r>
            <a:r>
              <a:rPr lang="en-IE" sz="2800" dirty="0" err="1" smtClean="0"/>
              <a:t>Cras</a:t>
            </a:r>
            <a:r>
              <a:rPr lang="en-IE" sz="2800" dirty="0" smtClean="0"/>
              <a:t> </a:t>
            </a:r>
            <a:r>
              <a:rPr lang="en-IE" sz="2800" dirty="0" err="1" smtClean="0"/>
              <a:t>iaculis</a:t>
            </a:r>
            <a:r>
              <a:rPr lang="en-IE" sz="2800" dirty="0" smtClean="0"/>
              <a:t> </a:t>
            </a:r>
            <a:r>
              <a:rPr lang="en-IE" sz="2800" dirty="0" err="1" smtClean="0"/>
              <a:t>odio</a:t>
            </a:r>
            <a:r>
              <a:rPr lang="en-IE" sz="2800" dirty="0" smtClean="0"/>
              <a:t> sit </a:t>
            </a:r>
            <a:r>
              <a:rPr lang="en-IE" sz="2800" dirty="0" err="1" smtClean="0"/>
              <a:t>amet</a:t>
            </a:r>
            <a:r>
              <a:rPr lang="en-IE" sz="2800" dirty="0" smtClean="0"/>
              <a:t> </a:t>
            </a:r>
            <a:r>
              <a:rPr lang="en-IE" sz="2800" dirty="0" err="1" smtClean="0"/>
              <a:t>diam</a:t>
            </a:r>
            <a:r>
              <a:rPr lang="en-IE" sz="2800" dirty="0" smtClean="0"/>
              <a:t> </a:t>
            </a:r>
            <a:r>
              <a:rPr lang="en-IE" sz="2800" dirty="0" err="1" smtClean="0"/>
              <a:t>facilisis</a:t>
            </a:r>
            <a:r>
              <a:rPr lang="en-IE" sz="2800" dirty="0" smtClean="0"/>
              <a:t> </a:t>
            </a:r>
            <a:r>
              <a:rPr lang="en-IE" sz="2800" dirty="0" err="1" smtClean="0"/>
              <a:t>eget</a:t>
            </a:r>
            <a:r>
              <a:rPr lang="en-IE" sz="2800" dirty="0" smtClean="0"/>
              <a:t> </a:t>
            </a:r>
            <a:r>
              <a:rPr lang="en-IE" sz="2800" dirty="0" err="1" smtClean="0"/>
              <a:t>dignissim</a:t>
            </a:r>
            <a:r>
              <a:rPr lang="en-IE" sz="2800" dirty="0" smtClean="0"/>
              <a:t> </a:t>
            </a:r>
            <a:r>
              <a:rPr lang="en-IE" sz="2800" dirty="0" err="1" smtClean="0"/>
              <a:t>erat</a:t>
            </a:r>
            <a:r>
              <a:rPr lang="en-IE" sz="2800" dirty="0" smtClean="0"/>
              <a:t> </a:t>
            </a:r>
            <a:r>
              <a:rPr lang="en-IE" sz="2800" dirty="0" err="1" smtClean="0"/>
              <a:t>luctus</a:t>
            </a:r>
            <a:r>
              <a:rPr lang="en-IE" sz="2800" dirty="0" smtClean="0"/>
              <a:t>. </a:t>
            </a:r>
            <a:r>
              <a:rPr lang="en-IE" sz="2800" dirty="0" err="1" smtClean="0"/>
              <a:t>Phasellus</a:t>
            </a:r>
            <a:r>
              <a:rPr lang="en-IE" sz="2800" dirty="0" smtClean="0"/>
              <a:t> </a:t>
            </a:r>
            <a:r>
              <a:rPr lang="en-IE" sz="2800" dirty="0" err="1" smtClean="0"/>
              <a:t>malesuada</a:t>
            </a:r>
            <a:r>
              <a:rPr lang="en-IE" sz="2800" dirty="0" smtClean="0"/>
              <a:t> </a:t>
            </a:r>
            <a:r>
              <a:rPr lang="en-IE" sz="2800" dirty="0" err="1" smtClean="0"/>
              <a:t>consectetur</a:t>
            </a:r>
            <a:r>
              <a:rPr lang="en-IE" sz="2800" dirty="0" smtClean="0"/>
              <a:t> </a:t>
            </a:r>
            <a:r>
              <a:rPr lang="en-IE" sz="2800" dirty="0" err="1" smtClean="0"/>
              <a:t>euismod</a:t>
            </a:r>
            <a:r>
              <a:rPr lang="en-IE" sz="2800" dirty="0" smtClean="0"/>
              <a:t>. </a:t>
            </a:r>
            <a:r>
              <a:rPr lang="en-IE" sz="2800" dirty="0" err="1" smtClean="0"/>
              <a:t>Duis</a:t>
            </a:r>
            <a:r>
              <a:rPr lang="en-IE" sz="2800" dirty="0" smtClean="0"/>
              <a:t> tempus, </a:t>
            </a:r>
            <a:r>
              <a:rPr lang="en-IE" sz="2800" dirty="0" err="1" smtClean="0"/>
              <a:t>dolor</a:t>
            </a:r>
            <a:r>
              <a:rPr lang="en-IE" sz="2800" dirty="0" smtClean="0"/>
              <a:t> tempus </a:t>
            </a:r>
            <a:r>
              <a:rPr lang="en-IE" sz="2800" dirty="0" err="1" smtClean="0"/>
              <a:t>gravida</a:t>
            </a:r>
            <a:r>
              <a:rPr lang="en-IE" sz="2800" dirty="0" smtClean="0"/>
              <a:t> </a:t>
            </a:r>
            <a:r>
              <a:rPr lang="en-IE" sz="2800" dirty="0" err="1" smtClean="0"/>
              <a:t>ultricies</a:t>
            </a:r>
            <a:r>
              <a:rPr lang="en-IE" sz="2800" dirty="0" smtClean="0"/>
              <a:t>, </a:t>
            </a:r>
            <a:r>
              <a:rPr lang="en-IE" sz="2800" dirty="0" err="1" smtClean="0"/>
              <a:t>purus</a:t>
            </a:r>
            <a:r>
              <a:rPr lang="en-IE" sz="2800" dirty="0" smtClean="0"/>
              <a:t> </a:t>
            </a:r>
            <a:r>
              <a:rPr lang="en-IE" sz="2800" dirty="0" err="1" smtClean="0"/>
              <a:t>felis</a:t>
            </a:r>
            <a:r>
              <a:rPr lang="en-IE" sz="2800" dirty="0" smtClean="0"/>
              <a:t> </a:t>
            </a:r>
            <a:r>
              <a:rPr lang="en-IE" sz="2800" dirty="0" err="1" smtClean="0"/>
              <a:t>placerat</a:t>
            </a:r>
            <a:r>
              <a:rPr lang="en-IE" sz="2800" dirty="0" smtClean="0"/>
              <a:t> </a:t>
            </a:r>
            <a:r>
              <a:rPr lang="en-IE" sz="2800" dirty="0" err="1" smtClean="0"/>
              <a:t>ipsum</a:t>
            </a:r>
            <a:r>
              <a:rPr lang="en-IE" sz="2800" dirty="0" smtClean="0"/>
              <a:t>, ac </a:t>
            </a:r>
            <a:r>
              <a:rPr lang="en-IE" sz="2800" dirty="0" err="1" smtClean="0"/>
              <a:t>sagittis</a:t>
            </a:r>
            <a:r>
              <a:rPr lang="en-IE" sz="2800" dirty="0" smtClean="0"/>
              <a:t> </a:t>
            </a:r>
            <a:r>
              <a:rPr lang="en-IE" sz="2800" dirty="0" err="1" smtClean="0"/>
              <a:t>metus</a:t>
            </a:r>
            <a:r>
              <a:rPr lang="en-IE" sz="2800" dirty="0" smtClean="0"/>
              <a:t> mi at </a:t>
            </a:r>
            <a:r>
              <a:rPr lang="en-IE" sz="2800" dirty="0" err="1" smtClean="0"/>
              <a:t>velit</a:t>
            </a:r>
            <a:r>
              <a:rPr lang="en-IE" sz="2800" dirty="0" smtClean="0"/>
              <a:t>. </a:t>
            </a:r>
            <a:r>
              <a:rPr lang="en-IE" sz="2800" dirty="0" err="1" smtClean="0"/>
              <a:t>Aenean</a:t>
            </a:r>
            <a:r>
              <a:rPr lang="en-IE" sz="2800" dirty="0" smtClean="0"/>
              <a:t> </a:t>
            </a:r>
            <a:r>
              <a:rPr lang="en-IE" sz="2800" dirty="0" err="1" smtClean="0"/>
              <a:t>lectus</a:t>
            </a:r>
            <a:r>
              <a:rPr lang="en-IE" sz="2800" dirty="0" smtClean="0"/>
              <a:t> </a:t>
            </a:r>
            <a:r>
              <a:rPr lang="en-IE" sz="2800" dirty="0" err="1" smtClean="0"/>
              <a:t>tellus</a:t>
            </a:r>
            <a:r>
              <a:rPr lang="en-IE" sz="2800" dirty="0" smtClean="0"/>
              <a:t>, </a:t>
            </a:r>
            <a:r>
              <a:rPr lang="en-IE" sz="2800" dirty="0" err="1" smtClean="0"/>
              <a:t>varius</a:t>
            </a:r>
            <a:r>
              <a:rPr lang="en-IE" sz="2800" dirty="0" smtClean="0"/>
              <a:t> id </a:t>
            </a:r>
            <a:r>
              <a:rPr lang="en-IE" sz="2800" dirty="0" err="1" smtClean="0"/>
              <a:t>vehicula</a:t>
            </a:r>
            <a:r>
              <a:rPr lang="en-IE" sz="2800" dirty="0" smtClean="0"/>
              <a:t> </a:t>
            </a:r>
            <a:r>
              <a:rPr lang="en-IE" sz="2800" dirty="0" err="1" smtClean="0"/>
              <a:t>nec</a:t>
            </a:r>
            <a:r>
              <a:rPr lang="en-IE" sz="2800" dirty="0" smtClean="0"/>
              <a:t>, </a:t>
            </a:r>
            <a:r>
              <a:rPr lang="en-IE" sz="2800" dirty="0" err="1" smtClean="0"/>
              <a:t>volutpat</a:t>
            </a:r>
            <a:r>
              <a:rPr lang="en-IE" sz="2800" dirty="0" smtClean="0"/>
              <a:t> </a:t>
            </a:r>
            <a:r>
              <a:rPr lang="en-IE" sz="2800" dirty="0" err="1" smtClean="0"/>
              <a:t>nec</a:t>
            </a:r>
            <a:r>
              <a:rPr lang="en-IE" sz="2800" dirty="0" smtClean="0"/>
              <a:t> </a:t>
            </a:r>
            <a:r>
              <a:rPr lang="en-IE" sz="2800" dirty="0" err="1" smtClean="0"/>
              <a:t>odio</a:t>
            </a:r>
            <a:r>
              <a:rPr lang="en-IE" sz="2800" dirty="0" smtClean="0"/>
              <a:t>. </a:t>
            </a:r>
            <a:r>
              <a:rPr lang="en-IE" sz="2800" dirty="0" err="1" smtClean="0"/>
              <a:t>Sed</a:t>
            </a:r>
            <a:r>
              <a:rPr lang="en-IE" sz="2800" dirty="0" smtClean="0"/>
              <a:t> in </a:t>
            </a:r>
            <a:r>
              <a:rPr lang="en-IE" sz="2800" dirty="0" err="1" smtClean="0"/>
              <a:t>nibh</a:t>
            </a:r>
            <a:r>
              <a:rPr lang="en-IE" sz="2800" dirty="0" smtClean="0"/>
              <a:t> </a:t>
            </a:r>
            <a:r>
              <a:rPr lang="en-IE" sz="2800" dirty="0" err="1" smtClean="0"/>
              <a:t>eget</a:t>
            </a:r>
            <a:r>
              <a:rPr lang="en-IE" sz="2800" dirty="0" smtClean="0"/>
              <a:t> </a:t>
            </a:r>
            <a:r>
              <a:rPr lang="en-IE" sz="2800" dirty="0" err="1" smtClean="0"/>
              <a:t>nisl</a:t>
            </a:r>
            <a:r>
              <a:rPr lang="en-IE" sz="2800" dirty="0" smtClean="0"/>
              <a:t> </a:t>
            </a:r>
            <a:r>
              <a:rPr lang="en-IE" sz="2800" dirty="0" err="1" smtClean="0"/>
              <a:t>aliquet</a:t>
            </a:r>
            <a:r>
              <a:rPr lang="en-IE" sz="2800" dirty="0" smtClean="0"/>
              <a:t> </a:t>
            </a:r>
            <a:r>
              <a:rPr lang="en-IE" sz="2800" dirty="0" err="1" smtClean="0"/>
              <a:t>commodo</a:t>
            </a:r>
            <a:r>
              <a:rPr lang="en-IE" sz="2800" dirty="0" smtClean="0"/>
              <a:t>. </a:t>
            </a:r>
            <a:r>
              <a:rPr lang="en-IE" sz="2800" dirty="0" err="1" smtClean="0"/>
              <a:t>Praesent</a:t>
            </a:r>
            <a:r>
              <a:rPr lang="en-IE" sz="2800" dirty="0" smtClean="0"/>
              <a:t> </a:t>
            </a:r>
            <a:r>
              <a:rPr lang="en-IE" sz="2800" dirty="0" err="1" smtClean="0"/>
              <a:t>risus</a:t>
            </a:r>
            <a:r>
              <a:rPr lang="en-IE" sz="2800" dirty="0" smtClean="0"/>
              <a:t> </a:t>
            </a:r>
            <a:r>
              <a:rPr lang="en-IE" sz="2800" dirty="0" err="1" smtClean="0"/>
              <a:t>urna</a:t>
            </a:r>
            <a:r>
              <a:rPr lang="en-IE" sz="2800" dirty="0" smtClean="0"/>
              <a:t>, </a:t>
            </a:r>
            <a:r>
              <a:rPr lang="en-IE" sz="2800" dirty="0" err="1" smtClean="0"/>
              <a:t>gravida</a:t>
            </a:r>
            <a:r>
              <a:rPr lang="en-IE" sz="2800" dirty="0" smtClean="0"/>
              <a:t> at </a:t>
            </a:r>
            <a:r>
              <a:rPr lang="en-IE" sz="2800" dirty="0" err="1" smtClean="0"/>
              <a:t>commodo</a:t>
            </a:r>
            <a:r>
              <a:rPr lang="en-IE" sz="2800" dirty="0" smtClean="0"/>
              <a:t> et, </a:t>
            </a:r>
            <a:r>
              <a:rPr lang="en-IE" sz="2800" dirty="0" err="1" smtClean="0"/>
              <a:t>iaculis</a:t>
            </a:r>
            <a:r>
              <a:rPr lang="en-IE" sz="2800" dirty="0" smtClean="0"/>
              <a:t> at </a:t>
            </a:r>
            <a:r>
              <a:rPr lang="en-IE" sz="2800" dirty="0" err="1" smtClean="0"/>
              <a:t>libero</a:t>
            </a:r>
            <a:r>
              <a:rPr lang="en-IE" sz="2800" dirty="0" smtClean="0"/>
              <a:t>. </a:t>
            </a:r>
            <a:r>
              <a:rPr lang="en-IE" sz="2800" dirty="0" err="1" smtClean="0"/>
              <a:t>Quisque</a:t>
            </a:r>
            <a:r>
              <a:rPr lang="en-IE" sz="2800" dirty="0" smtClean="0"/>
              <a:t> </a:t>
            </a:r>
            <a:r>
              <a:rPr lang="en-IE" sz="2800" dirty="0" err="1" smtClean="0"/>
              <a:t>sollicitudin</a:t>
            </a:r>
            <a:r>
              <a:rPr lang="en-IE" sz="2800" dirty="0" smtClean="0"/>
              <a:t> </a:t>
            </a:r>
            <a:r>
              <a:rPr lang="en-IE" sz="2800" dirty="0" err="1" smtClean="0"/>
              <a:t>velit</a:t>
            </a:r>
            <a:r>
              <a:rPr lang="en-IE" sz="2800" dirty="0" smtClean="0"/>
              <a:t> vitae </a:t>
            </a:r>
            <a:r>
              <a:rPr lang="en-IE" sz="2800" dirty="0" err="1" smtClean="0"/>
              <a:t>ligula</a:t>
            </a:r>
            <a:r>
              <a:rPr lang="en-IE" sz="2800" dirty="0" smtClean="0"/>
              <a:t> </a:t>
            </a:r>
            <a:r>
              <a:rPr lang="en-IE" sz="2800" dirty="0" err="1" smtClean="0"/>
              <a:t>porta</a:t>
            </a:r>
            <a:r>
              <a:rPr lang="en-IE" sz="2800" dirty="0" smtClean="0"/>
              <a:t> sit </a:t>
            </a:r>
            <a:r>
              <a:rPr lang="en-IE" sz="2800" dirty="0" err="1" smtClean="0"/>
              <a:t>amet</a:t>
            </a:r>
            <a:r>
              <a:rPr lang="en-IE" sz="2800" dirty="0" smtClean="0"/>
              <a:t> </a:t>
            </a:r>
            <a:r>
              <a:rPr lang="en-IE" sz="2800" dirty="0" err="1" smtClean="0"/>
              <a:t>porttitor</a:t>
            </a:r>
            <a:r>
              <a:rPr lang="en-IE" sz="2800" dirty="0" smtClean="0"/>
              <a:t> </a:t>
            </a:r>
            <a:r>
              <a:rPr lang="en-IE" sz="2800" dirty="0" err="1" smtClean="0"/>
              <a:t>leo</a:t>
            </a:r>
            <a:r>
              <a:rPr lang="en-IE" sz="2800" dirty="0" smtClean="0"/>
              <a:t> </a:t>
            </a:r>
            <a:r>
              <a:rPr lang="en-IE" sz="2800" dirty="0" err="1" smtClean="0"/>
              <a:t>fermentum</a:t>
            </a:r>
            <a:r>
              <a:rPr lang="en-IE" sz="2800" dirty="0" smtClean="0"/>
              <a:t>. </a:t>
            </a:r>
            <a:r>
              <a:rPr lang="en-IE" sz="2800" dirty="0" err="1" smtClean="0"/>
              <a:t>Aenean</a:t>
            </a:r>
            <a:r>
              <a:rPr lang="en-IE" sz="2800" dirty="0" smtClean="0"/>
              <a:t> </a:t>
            </a:r>
            <a:r>
              <a:rPr lang="en-IE" sz="2800" dirty="0" err="1" smtClean="0"/>
              <a:t>ut</a:t>
            </a:r>
            <a:r>
              <a:rPr lang="en-IE" sz="2800" dirty="0" smtClean="0"/>
              <a:t> </a:t>
            </a:r>
            <a:r>
              <a:rPr lang="en-IE" sz="2800" dirty="0" err="1" smtClean="0"/>
              <a:t>nisl</a:t>
            </a:r>
            <a:r>
              <a:rPr lang="en-IE" sz="2800" dirty="0" smtClean="0"/>
              <a:t> at </a:t>
            </a:r>
            <a:r>
              <a:rPr lang="en-IE" sz="2800" dirty="0" err="1" smtClean="0"/>
              <a:t>tortor</a:t>
            </a:r>
            <a:r>
              <a:rPr lang="en-IE" sz="2800" dirty="0" smtClean="0"/>
              <a:t> </a:t>
            </a:r>
            <a:r>
              <a:rPr lang="en-IE" sz="2800" dirty="0" err="1" smtClean="0"/>
              <a:t>tempor</a:t>
            </a:r>
            <a:r>
              <a:rPr lang="en-IE" sz="2800" dirty="0" smtClean="0"/>
              <a:t> </a:t>
            </a:r>
            <a:r>
              <a:rPr lang="en-IE" sz="2800" dirty="0" err="1" smtClean="0"/>
              <a:t>elementum</a:t>
            </a:r>
            <a:r>
              <a:rPr lang="en-IE" sz="2800" dirty="0" smtClean="0"/>
              <a:t>. </a:t>
            </a:r>
            <a:r>
              <a:rPr lang="en-IE" sz="2800" dirty="0" err="1" smtClean="0"/>
              <a:t>Quisque</a:t>
            </a:r>
            <a:r>
              <a:rPr lang="en-IE" sz="2800" dirty="0" smtClean="0"/>
              <a:t> </a:t>
            </a:r>
            <a:r>
              <a:rPr lang="en-IE" sz="2800" dirty="0" err="1" smtClean="0"/>
              <a:t>euismod</a:t>
            </a:r>
            <a:r>
              <a:rPr lang="en-IE" sz="2800" dirty="0" smtClean="0"/>
              <a:t> </a:t>
            </a:r>
            <a:r>
              <a:rPr lang="en-IE" sz="2800" dirty="0" err="1" smtClean="0"/>
              <a:t>tortor</a:t>
            </a:r>
            <a:r>
              <a:rPr lang="en-IE" sz="2800" dirty="0" smtClean="0"/>
              <a:t> a </a:t>
            </a:r>
            <a:r>
              <a:rPr lang="en-IE" sz="2800" dirty="0" err="1" smtClean="0"/>
              <a:t>nulla</a:t>
            </a:r>
            <a:r>
              <a:rPr lang="en-IE" sz="2800" dirty="0" smtClean="0"/>
              <a:t> </a:t>
            </a:r>
            <a:r>
              <a:rPr lang="en-IE" sz="2800" dirty="0" err="1" smtClean="0"/>
              <a:t>blandit</a:t>
            </a:r>
            <a:r>
              <a:rPr lang="en-IE" sz="2800" dirty="0" smtClean="0"/>
              <a:t> </a:t>
            </a:r>
            <a:r>
              <a:rPr lang="en-IE" sz="2800" dirty="0" err="1" smtClean="0"/>
              <a:t>placerat</a:t>
            </a:r>
            <a:r>
              <a:rPr lang="en-IE" sz="2800" dirty="0" smtClean="0"/>
              <a:t>. </a:t>
            </a:r>
            <a:r>
              <a:rPr lang="en-IE" sz="2800" dirty="0" err="1" smtClean="0"/>
              <a:t>Aliquam</a:t>
            </a:r>
            <a:r>
              <a:rPr lang="en-IE" sz="2800" dirty="0" smtClean="0"/>
              <a:t> lacus. </a:t>
            </a:r>
            <a:endParaRPr lang="en-IE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1188659" y="27884982"/>
            <a:ext cx="7992888" cy="94487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E" sz="4800" b="1" dirty="0" smtClean="0"/>
              <a:t>Experimentation</a:t>
            </a:r>
          </a:p>
          <a:p>
            <a:r>
              <a:rPr lang="en-IE" sz="2800" dirty="0" err="1" smtClean="0"/>
              <a:t>Lorem</a:t>
            </a:r>
            <a:r>
              <a:rPr lang="en-IE" sz="2800" dirty="0" smtClean="0"/>
              <a:t> </a:t>
            </a:r>
            <a:r>
              <a:rPr lang="en-IE" sz="2800" dirty="0" err="1" smtClean="0"/>
              <a:t>ipsum</a:t>
            </a:r>
            <a:r>
              <a:rPr lang="en-IE" sz="2800" dirty="0" smtClean="0"/>
              <a:t> </a:t>
            </a:r>
            <a:r>
              <a:rPr lang="en-IE" sz="2800" dirty="0" err="1" smtClean="0"/>
              <a:t>dolor</a:t>
            </a:r>
            <a:r>
              <a:rPr lang="en-IE" sz="2800" dirty="0" smtClean="0"/>
              <a:t> sit </a:t>
            </a:r>
            <a:r>
              <a:rPr lang="en-IE" sz="2800" dirty="0" err="1" smtClean="0"/>
              <a:t>amet</a:t>
            </a:r>
            <a:r>
              <a:rPr lang="en-IE" sz="2800" dirty="0" smtClean="0"/>
              <a:t>, </a:t>
            </a:r>
            <a:r>
              <a:rPr lang="en-IE" sz="2800" dirty="0" err="1" smtClean="0"/>
              <a:t>consectetur</a:t>
            </a:r>
            <a:r>
              <a:rPr lang="en-IE" sz="2800" dirty="0" smtClean="0"/>
              <a:t> </a:t>
            </a:r>
            <a:r>
              <a:rPr lang="en-IE" sz="2800" dirty="0" err="1" smtClean="0"/>
              <a:t>adipiscing</a:t>
            </a:r>
            <a:r>
              <a:rPr lang="en-IE" sz="2800" dirty="0" smtClean="0"/>
              <a:t> </a:t>
            </a:r>
            <a:r>
              <a:rPr lang="en-IE" sz="2800" dirty="0" err="1" smtClean="0"/>
              <a:t>elit</a:t>
            </a:r>
            <a:r>
              <a:rPr lang="en-IE" sz="2800" dirty="0" smtClean="0"/>
              <a:t>. </a:t>
            </a:r>
            <a:r>
              <a:rPr lang="en-IE" sz="2800" dirty="0" err="1" smtClean="0"/>
              <a:t>Donec</a:t>
            </a:r>
            <a:r>
              <a:rPr lang="en-IE" sz="2800" dirty="0" smtClean="0"/>
              <a:t> a </a:t>
            </a:r>
            <a:r>
              <a:rPr lang="en-IE" sz="2800" dirty="0" err="1" smtClean="0"/>
              <a:t>nisl</a:t>
            </a:r>
            <a:r>
              <a:rPr lang="en-IE" sz="2800" dirty="0" smtClean="0"/>
              <a:t> nisi, </a:t>
            </a:r>
            <a:r>
              <a:rPr lang="en-IE" sz="2800" dirty="0" err="1" smtClean="0"/>
              <a:t>aliquam</a:t>
            </a:r>
            <a:r>
              <a:rPr lang="en-IE" sz="2800" dirty="0" smtClean="0"/>
              <a:t> </a:t>
            </a:r>
            <a:r>
              <a:rPr lang="en-IE" sz="2800" dirty="0" err="1" smtClean="0"/>
              <a:t>feugiat</a:t>
            </a:r>
            <a:r>
              <a:rPr lang="en-IE" sz="2800" dirty="0" smtClean="0"/>
              <a:t> </a:t>
            </a:r>
            <a:r>
              <a:rPr lang="en-IE" sz="2800" dirty="0" err="1" smtClean="0"/>
              <a:t>sapien</a:t>
            </a:r>
            <a:r>
              <a:rPr lang="en-IE" sz="2800" dirty="0" smtClean="0"/>
              <a:t>. </a:t>
            </a:r>
            <a:r>
              <a:rPr lang="en-IE" sz="2800" dirty="0" err="1" smtClean="0"/>
              <a:t>Cras</a:t>
            </a:r>
            <a:r>
              <a:rPr lang="en-IE" sz="2800" dirty="0" smtClean="0"/>
              <a:t> </a:t>
            </a:r>
            <a:r>
              <a:rPr lang="en-IE" sz="2800" dirty="0" err="1" smtClean="0"/>
              <a:t>iaculis</a:t>
            </a:r>
            <a:r>
              <a:rPr lang="en-IE" sz="2800" dirty="0" smtClean="0"/>
              <a:t> </a:t>
            </a:r>
            <a:r>
              <a:rPr lang="en-IE" sz="2800" dirty="0" err="1" smtClean="0"/>
              <a:t>odio</a:t>
            </a:r>
            <a:r>
              <a:rPr lang="en-IE" sz="2800" dirty="0" smtClean="0"/>
              <a:t> sit </a:t>
            </a:r>
            <a:r>
              <a:rPr lang="en-IE" sz="2800" dirty="0" err="1" smtClean="0"/>
              <a:t>amet</a:t>
            </a:r>
            <a:r>
              <a:rPr lang="en-IE" sz="2800" dirty="0" smtClean="0"/>
              <a:t> </a:t>
            </a:r>
            <a:r>
              <a:rPr lang="en-IE" sz="2800" dirty="0" err="1" smtClean="0"/>
              <a:t>diam</a:t>
            </a:r>
            <a:r>
              <a:rPr lang="en-IE" sz="2800" dirty="0" smtClean="0"/>
              <a:t> </a:t>
            </a:r>
            <a:r>
              <a:rPr lang="en-IE" sz="2800" dirty="0" err="1" smtClean="0"/>
              <a:t>facilisis</a:t>
            </a:r>
            <a:r>
              <a:rPr lang="en-IE" sz="2800" dirty="0" smtClean="0"/>
              <a:t> </a:t>
            </a:r>
            <a:r>
              <a:rPr lang="en-IE" sz="2800" dirty="0" err="1" smtClean="0"/>
              <a:t>eget</a:t>
            </a:r>
            <a:r>
              <a:rPr lang="en-IE" sz="2800" dirty="0" smtClean="0"/>
              <a:t> </a:t>
            </a:r>
            <a:r>
              <a:rPr lang="en-IE" sz="2800" dirty="0" err="1" smtClean="0"/>
              <a:t>dignissim</a:t>
            </a:r>
            <a:r>
              <a:rPr lang="en-IE" sz="2800" dirty="0" smtClean="0"/>
              <a:t> </a:t>
            </a:r>
            <a:r>
              <a:rPr lang="en-IE" sz="2800" dirty="0" err="1" smtClean="0"/>
              <a:t>erat</a:t>
            </a:r>
            <a:r>
              <a:rPr lang="en-IE" sz="2800" dirty="0" smtClean="0"/>
              <a:t> </a:t>
            </a:r>
            <a:r>
              <a:rPr lang="en-IE" sz="2800" dirty="0" err="1" smtClean="0"/>
              <a:t>luctus</a:t>
            </a:r>
            <a:r>
              <a:rPr lang="en-IE" sz="2800" dirty="0" smtClean="0"/>
              <a:t>. </a:t>
            </a:r>
            <a:r>
              <a:rPr lang="en-IE" sz="2800" dirty="0" err="1" smtClean="0"/>
              <a:t>Phasellus</a:t>
            </a:r>
            <a:r>
              <a:rPr lang="en-IE" sz="2800" dirty="0" smtClean="0"/>
              <a:t> </a:t>
            </a:r>
            <a:r>
              <a:rPr lang="en-IE" sz="2800" dirty="0" err="1" smtClean="0"/>
              <a:t>malesuada</a:t>
            </a:r>
            <a:r>
              <a:rPr lang="en-IE" sz="2800" dirty="0" smtClean="0"/>
              <a:t> </a:t>
            </a:r>
            <a:r>
              <a:rPr lang="en-IE" sz="2800" dirty="0" err="1" smtClean="0"/>
              <a:t>consectetur</a:t>
            </a:r>
            <a:r>
              <a:rPr lang="en-IE" sz="2800" dirty="0" smtClean="0"/>
              <a:t> </a:t>
            </a:r>
            <a:r>
              <a:rPr lang="en-IE" sz="2800" dirty="0" err="1" smtClean="0"/>
              <a:t>euismod</a:t>
            </a:r>
            <a:r>
              <a:rPr lang="en-IE" sz="2800" dirty="0" smtClean="0"/>
              <a:t>. </a:t>
            </a:r>
            <a:r>
              <a:rPr lang="en-IE" sz="2800" dirty="0" err="1" smtClean="0"/>
              <a:t>Duis</a:t>
            </a:r>
            <a:r>
              <a:rPr lang="en-IE" sz="2800" dirty="0" smtClean="0"/>
              <a:t> tempus, </a:t>
            </a:r>
            <a:r>
              <a:rPr lang="en-IE" sz="2800" dirty="0" err="1" smtClean="0"/>
              <a:t>dolor</a:t>
            </a:r>
            <a:r>
              <a:rPr lang="en-IE" sz="2800" dirty="0" smtClean="0"/>
              <a:t> tempus </a:t>
            </a:r>
            <a:r>
              <a:rPr lang="en-IE" sz="2800" dirty="0" err="1" smtClean="0"/>
              <a:t>gravida</a:t>
            </a:r>
            <a:r>
              <a:rPr lang="en-IE" sz="2800" dirty="0" smtClean="0"/>
              <a:t> </a:t>
            </a:r>
            <a:r>
              <a:rPr lang="en-IE" sz="2800" dirty="0" err="1" smtClean="0"/>
              <a:t>ultricies</a:t>
            </a:r>
            <a:r>
              <a:rPr lang="en-IE" sz="2800" dirty="0" smtClean="0"/>
              <a:t>, </a:t>
            </a:r>
            <a:r>
              <a:rPr lang="en-IE" sz="2800" dirty="0" err="1" smtClean="0"/>
              <a:t>purus</a:t>
            </a:r>
            <a:r>
              <a:rPr lang="en-IE" sz="2800" dirty="0" smtClean="0"/>
              <a:t> </a:t>
            </a:r>
            <a:r>
              <a:rPr lang="en-IE" sz="2800" dirty="0" err="1" smtClean="0"/>
              <a:t>felis</a:t>
            </a:r>
            <a:r>
              <a:rPr lang="en-IE" sz="2800" dirty="0" smtClean="0"/>
              <a:t> </a:t>
            </a:r>
            <a:r>
              <a:rPr lang="en-IE" sz="2800" dirty="0" err="1" smtClean="0"/>
              <a:t>placerat</a:t>
            </a:r>
            <a:r>
              <a:rPr lang="en-IE" sz="2800" dirty="0" smtClean="0"/>
              <a:t> </a:t>
            </a:r>
            <a:r>
              <a:rPr lang="en-IE" sz="2800" dirty="0" err="1" smtClean="0"/>
              <a:t>ipsum</a:t>
            </a:r>
            <a:r>
              <a:rPr lang="en-IE" sz="2800" dirty="0" smtClean="0"/>
              <a:t>, ac </a:t>
            </a:r>
            <a:r>
              <a:rPr lang="en-IE" sz="2800" dirty="0" err="1" smtClean="0"/>
              <a:t>sagittis</a:t>
            </a:r>
            <a:r>
              <a:rPr lang="en-IE" sz="2800" dirty="0" smtClean="0"/>
              <a:t> </a:t>
            </a:r>
            <a:r>
              <a:rPr lang="en-IE" sz="2800" dirty="0" err="1" smtClean="0"/>
              <a:t>metus</a:t>
            </a:r>
            <a:r>
              <a:rPr lang="en-IE" sz="2800" dirty="0" smtClean="0"/>
              <a:t> mi at </a:t>
            </a:r>
            <a:r>
              <a:rPr lang="en-IE" sz="2800" dirty="0" err="1" smtClean="0"/>
              <a:t>velit</a:t>
            </a:r>
            <a:r>
              <a:rPr lang="en-IE" sz="2800" dirty="0" smtClean="0"/>
              <a:t>. </a:t>
            </a:r>
            <a:r>
              <a:rPr lang="en-IE" sz="2800" dirty="0" err="1" smtClean="0"/>
              <a:t>Aenean</a:t>
            </a:r>
            <a:r>
              <a:rPr lang="en-IE" sz="2800" dirty="0" smtClean="0"/>
              <a:t> </a:t>
            </a:r>
            <a:r>
              <a:rPr lang="en-IE" sz="2800" dirty="0" err="1" smtClean="0"/>
              <a:t>lectus</a:t>
            </a:r>
            <a:r>
              <a:rPr lang="en-IE" sz="2800" dirty="0" smtClean="0"/>
              <a:t> </a:t>
            </a:r>
            <a:r>
              <a:rPr lang="en-IE" sz="2800" dirty="0" err="1" smtClean="0"/>
              <a:t>tellus</a:t>
            </a:r>
            <a:r>
              <a:rPr lang="en-IE" sz="2800" dirty="0" smtClean="0"/>
              <a:t>, </a:t>
            </a:r>
            <a:r>
              <a:rPr lang="en-IE" sz="2800" dirty="0" err="1" smtClean="0"/>
              <a:t>varius</a:t>
            </a:r>
            <a:r>
              <a:rPr lang="en-IE" sz="2800" dirty="0" smtClean="0"/>
              <a:t> id </a:t>
            </a:r>
            <a:r>
              <a:rPr lang="en-IE" sz="2800" dirty="0" err="1" smtClean="0"/>
              <a:t>vehicula</a:t>
            </a:r>
            <a:r>
              <a:rPr lang="en-IE" sz="2800" dirty="0" smtClean="0"/>
              <a:t> </a:t>
            </a:r>
            <a:r>
              <a:rPr lang="en-IE" sz="2800" dirty="0" err="1" smtClean="0"/>
              <a:t>nec</a:t>
            </a:r>
            <a:r>
              <a:rPr lang="en-IE" sz="2800" dirty="0" smtClean="0"/>
              <a:t>, </a:t>
            </a:r>
            <a:r>
              <a:rPr lang="en-IE" sz="2800" dirty="0" err="1" smtClean="0"/>
              <a:t>volutpat</a:t>
            </a:r>
            <a:r>
              <a:rPr lang="en-IE" sz="2800" dirty="0" smtClean="0"/>
              <a:t> </a:t>
            </a:r>
            <a:r>
              <a:rPr lang="en-IE" sz="2800" dirty="0" err="1" smtClean="0"/>
              <a:t>nec</a:t>
            </a:r>
            <a:r>
              <a:rPr lang="en-IE" sz="2800" dirty="0" smtClean="0"/>
              <a:t> </a:t>
            </a:r>
            <a:r>
              <a:rPr lang="en-IE" sz="2800" dirty="0" err="1" smtClean="0"/>
              <a:t>odio</a:t>
            </a:r>
            <a:r>
              <a:rPr lang="en-IE" sz="2800" dirty="0" smtClean="0"/>
              <a:t>. </a:t>
            </a:r>
            <a:r>
              <a:rPr lang="en-IE" sz="2800" dirty="0" err="1" smtClean="0"/>
              <a:t>Sed</a:t>
            </a:r>
            <a:r>
              <a:rPr lang="en-IE" sz="2800" dirty="0" smtClean="0"/>
              <a:t> in </a:t>
            </a:r>
            <a:r>
              <a:rPr lang="en-IE" sz="2800" dirty="0" err="1" smtClean="0"/>
              <a:t>nibh</a:t>
            </a:r>
            <a:r>
              <a:rPr lang="en-IE" sz="2800" dirty="0" smtClean="0"/>
              <a:t> </a:t>
            </a:r>
            <a:r>
              <a:rPr lang="en-IE" sz="2800" dirty="0" err="1" smtClean="0"/>
              <a:t>eget</a:t>
            </a:r>
            <a:r>
              <a:rPr lang="en-IE" sz="2800" dirty="0" smtClean="0"/>
              <a:t> </a:t>
            </a:r>
            <a:r>
              <a:rPr lang="en-IE" sz="2800" dirty="0" err="1" smtClean="0"/>
              <a:t>nisl</a:t>
            </a:r>
            <a:r>
              <a:rPr lang="en-IE" sz="2800" dirty="0" smtClean="0"/>
              <a:t> </a:t>
            </a:r>
            <a:r>
              <a:rPr lang="en-IE" sz="2800" dirty="0" err="1" smtClean="0"/>
              <a:t>aliquet</a:t>
            </a:r>
            <a:r>
              <a:rPr lang="en-IE" sz="2800" dirty="0" smtClean="0"/>
              <a:t> </a:t>
            </a:r>
            <a:r>
              <a:rPr lang="en-IE" sz="2800" dirty="0" err="1" smtClean="0"/>
              <a:t>commodo</a:t>
            </a:r>
            <a:r>
              <a:rPr lang="en-IE" sz="2800" dirty="0" smtClean="0"/>
              <a:t>. </a:t>
            </a:r>
            <a:r>
              <a:rPr lang="en-IE" sz="2800" dirty="0" err="1" smtClean="0"/>
              <a:t>Praesent</a:t>
            </a:r>
            <a:r>
              <a:rPr lang="en-IE" sz="2800" dirty="0" smtClean="0"/>
              <a:t> </a:t>
            </a:r>
            <a:r>
              <a:rPr lang="en-IE" sz="2800" dirty="0" err="1" smtClean="0"/>
              <a:t>risus</a:t>
            </a:r>
            <a:r>
              <a:rPr lang="en-IE" sz="2800" dirty="0" smtClean="0"/>
              <a:t> </a:t>
            </a:r>
            <a:r>
              <a:rPr lang="en-IE" sz="2800" dirty="0" err="1" smtClean="0"/>
              <a:t>urna</a:t>
            </a:r>
            <a:r>
              <a:rPr lang="en-IE" sz="2800" dirty="0" smtClean="0"/>
              <a:t>, </a:t>
            </a:r>
            <a:r>
              <a:rPr lang="en-IE" sz="2800" dirty="0" err="1" smtClean="0"/>
              <a:t>gravida</a:t>
            </a:r>
            <a:r>
              <a:rPr lang="en-IE" sz="2800" dirty="0" smtClean="0"/>
              <a:t> at </a:t>
            </a:r>
            <a:r>
              <a:rPr lang="en-IE" sz="2800" dirty="0" err="1" smtClean="0"/>
              <a:t>commodo</a:t>
            </a:r>
            <a:r>
              <a:rPr lang="en-IE" sz="2800" dirty="0" smtClean="0"/>
              <a:t> et, </a:t>
            </a:r>
            <a:r>
              <a:rPr lang="en-IE" sz="2800" dirty="0" err="1" smtClean="0"/>
              <a:t>iaculis</a:t>
            </a:r>
            <a:r>
              <a:rPr lang="en-IE" sz="2800" dirty="0" smtClean="0"/>
              <a:t> at </a:t>
            </a:r>
            <a:r>
              <a:rPr lang="en-IE" sz="2800" dirty="0" err="1" smtClean="0"/>
              <a:t>libero</a:t>
            </a:r>
            <a:r>
              <a:rPr lang="en-IE" sz="2800" dirty="0" smtClean="0"/>
              <a:t>. </a:t>
            </a:r>
            <a:r>
              <a:rPr lang="en-IE" sz="2800" dirty="0" err="1" smtClean="0"/>
              <a:t>Quisque</a:t>
            </a:r>
            <a:r>
              <a:rPr lang="en-IE" sz="2800" dirty="0" smtClean="0"/>
              <a:t> </a:t>
            </a:r>
            <a:r>
              <a:rPr lang="en-IE" sz="2800" dirty="0" err="1" smtClean="0"/>
              <a:t>sollicitudin</a:t>
            </a:r>
            <a:r>
              <a:rPr lang="en-IE" sz="2800" dirty="0" smtClean="0"/>
              <a:t> </a:t>
            </a:r>
            <a:r>
              <a:rPr lang="en-IE" sz="2800" dirty="0" err="1" smtClean="0"/>
              <a:t>velit</a:t>
            </a:r>
            <a:r>
              <a:rPr lang="en-IE" sz="2800" dirty="0" smtClean="0"/>
              <a:t> vitae </a:t>
            </a:r>
            <a:r>
              <a:rPr lang="en-IE" sz="2800" dirty="0" err="1" smtClean="0"/>
              <a:t>ligula</a:t>
            </a:r>
            <a:r>
              <a:rPr lang="en-IE" sz="2800" dirty="0" smtClean="0"/>
              <a:t> </a:t>
            </a:r>
            <a:r>
              <a:rPr lang="en-IE" sz="2800" dirty="0" err="1" smtClean="0"/>
              <a:t>porta</a:t>
            </a:r>
            <a:r>
              <a:rPr lang="en-IE" sz="2800" dirty="0" smtClean="0"/>
              <a:t> sit </a:t>
            </a:r>
            <a:r>
              <a:rPr lang="en-IE" sz="2800" dirty="0" err="1" smtClean="0"/>
              <a:t>amet</a:t>
            </a:r>
            <a:r>
              <a:rPr lang="en-IE" sz="2800" dirty="0" smtClean="0"/>
              <a:t> </a:t>
            </a:r>
            <a:r>
              <a:rPr lang="en-IE" sz="2800" dirty="0" err="1" smtClean="0"/>
              <a:t>porttitor</a:t>
            </a:r>
            <a:r>
              <a:rPr lang="en-IE" sz="2800" dirty="0" smtClean="0"/>
              <a:t> </a:t>
            </a:r>
            <a:r>
              <a:rPr lang="en-IE" sz="2800" dirty="0" err="1" smtClean="0"/>
              <a:t>leo</a:t>
            </a:r>
            <a:r>
              <a:rPr lang="en-IE" sz="2800" dirty="0" smtClean="0"/>
              <a:t> </a:t>
            </a:r>
            <a:r>
              <a:rPr lang="en-IE" sz="2800" dirty="0" err="1" smtClean="0"/>
              <a:t>fermentum</a:t>
            </a:r>
            <a:r>
              <a:rPr lang="en-IE" sz="2800" dirty="0" smtClean="0"/>
              <a:t>. </a:t>
            </a:r>
            <a:r>
              <a:rPr lang="en-IE" sz="2800" dirty="0" err="1" smtClean="0"/>
              <a:t>Aenean</a:t>
            </a:r>
            <a:r>
              <a:rPr lang="en-IE" sz="2800" dirty="0" smtClean="0"/>
              <a:t> </a:t>
            </a:r>
            <a:r>
              <a:rPr lang="en-IE" sz="2800" dirty="0" err="1" smtClean="0"/>
              <a:t>ut</a:t>
            </a:r>
            <a:r>
              <a:rPr lang="en-IE" sz="2800" dirty="0" smtClean="0"/>
              <a:t> </a:t>
            </a:r>
            <a:r>
              <a:rPr lang="en-IE" sz="2800" dirty="0" err="1" smtClean="0"/>
              <a:t>nisl</a:t>
            </a:r>
            <a:r>
              <a:rPr lang="en-IE" sz="2800" dirty="0" smtClean="0"/>
              <a:t> at </a:t>
            </a:r>
            <a:r>
              <a:rPr lang="en-IE" sz="2800" dirty="0" err="1" smtClean="0"/>
              <a:t>tortor</a:t>
            </a:r>
            <a:r>
              <a:rPr lang="en-IE" sz="2800" dirty="0" smtClean="0"/>
              <a:t> </a:t>
            </a:r>
            <a:r>
              <a:rPr lang="en-IE" sz="2800" dirty="0" err="1" smtClean="0"/>
              <a:t>tempor</a:t>
            </a:r>
            <a:r>
              <a:rPr lang="en-IE" sz="2800" dirty="0" smtClean="0"/>
              <a:t> </a:t>
            </a:r>
            <a:r>
              <a:rPr lang="en-IE" sz="2800" dirty="0" err="1" smtClean="0"/>
              <a:t>elementum</a:t>
            </a:r>
            <a:r>
              <a:rPr lang="en-IE" sz="2800" dirty="0" smtClean="0"/>
              <a:t>. </a:t>
            </a:r>
            <a:r>
              <a:rPr lang="en-IE" sz="2800" dirty="0" err="1" smtClean="0"/>
              <a:t>Quisque</a:t>
            </a:r>
            <a:r>
              <a:rPr lang="en-IE" sz="2800" dirty="0" smtClean="0"/>
              <a:t> </a:t>
            </a:r>
            <a:r>
              <a:rPr lang="en-IE" sz="2800" dirty="0" err="1" smtClean="0"/>
              <a:t>euismod</a:t>
            </a:r>
            <a:r>
              <a:rPr lang="en-IE" sz="2800" dirty="0" smtClean="0"/>
              <a:t> </a:t>
            </a:r>
            <a:r>
              <a:rPr lang="en-IE" sz="2800" dirty="0" err="1" smtClean="0"/>
              <a:t>tortor</a:t>
            </a:r>
            <a:r>
              <a:rPr lang="en-IE" sz="2800" dirty="0" smtClean="0"/>
              <a:t> a </a:t>
            </a:r>
            <a:r>
              <a:rPr lang="en-IE" sz="2800" dirty="0" err="1" smtClean="0"/>
              <a:t>nulla</a:t>
            </a:r>
            <a:r>
              <a:rPr lang="en-IE" sz="2800" dirty="0" smtClean="0"/>
              <a:t> </a:t>
            </a:r>
            <a:r>
              <a:rPr lang="en-IE" sz="2800" dirty="0" err="1" smtClean="0"/>
              <a:t>blandit</a:t>
            </a:r>
            <a:r>
              <a:rPr lang="en-IE" sz="2800" dirty="0" smtClean="0"/>
              <a:t> </a:t>
            </a:r>
            <a:r>
              <a:rPr lang="en-IE" sz="2800" dirty="0" err="1" smtClean="0"/>
              <a:t>placerat</a:t>
            </a:r>
            <a:r>
              <a:rPr lang="en-IE" sz="2800" dirty="0" smtClean="0"/>
              <a:t>. </a:t>
            </a:r>
            <a:r>
              <a:rPr lang="en-IE" sz="2800" dirty="0" err="1" smtClean="0"/>
              <a:t>Aliquam</a:t>
            </a:r>
            <a:r>
              <a:rPr lang="en-IE" sz="2800" dirty="0" smtClean="0"/>
              <a:t> lacus. . </a:t>
            </a:r>
            <a:r>
              <a:rPr lang="en-IE" sz="2800" dirty="0" err="1" smtClean="0"/>
              <a:t>Sed</a:t>
            </a:r>
            <a:r>
              <a:rPr lang="en-IE" sz="2800" dirty="0" smtClean="0"/>
              <a:t> in </a:t>
            </a:r>
            <a:r>
              <a:rPr lang="en-IE" sz="2800" dirty="0" err="1" smtClean="0"/>
              <a:t>nibh</a:t>
            </a:r>
            <a:r>
              <a:rPr lang="en-IE" sz="2800" dirty="0" smtClean="0"/>
              <a:t> </a:t>
            </a:r>
            <a:r>
              <a:rPr lang="en-IE" sz="2800" dirty="0" err="1" smtClean="0"/>
              <a:t>eget</a:t>
            </a:r>
            <a:r>
              <a:rPr lang="en-IE" sz="2800" dirty="0" smtClean="0"/>
              <a:t> </a:t>
            </a:r>
            <a:r>
              <a:rPr lang="en-IE" sz="2800" dirty="0" err="1" smtClean="0"/>
              <a:t>nisl</a:t>
            </a:r>
            <a:r>
              <a:rPr lang="en-IE" sz="2800" dirty="0" smtClean="0"/>
              <a:t> </a:t>
            </a:r>
            <a:r>
              <a:rPr lang="en-IE" sz="2800" dirty="0" err="1" smtClean="0"/>
              <a:t>aliquet</a:t>
            </a:r>
            <a:r>
              <a:rPr lang="en-IE" sz="2800" dirty="0" smtClean="0"/>
              <a:t> </a:t>
            </a:r>
            <a:r>
              <a:rPr lang="en-IE" sz="2800" dirty="0" err="1" smtClean="0"/>
              <a:t>commodo</a:t>
            </a:r>
            <a:r>
              <a:rPr lang="en-IE" sz="2800" dirty="0" smtClean="0"/>
              <a:t>. </a:t>
            </a:r>
            <a:r>
              <a:rPr lang="en-IE" sz="2800" dirty="0" err="1" smtClean="0"/>
              <a:t>Praesent</a:t>
            </a:r>
            <a:r>
              <a:rPr lang="en-IE" sz="2800" dirty="0" smtClean="0"/>
              <a:t> </a:t>
            </a:r>
            <a:r>
              <a:rPr lang="en-IE" sz="2800" dirty="0" err="1" smtClean="0"/>
              <a:t>risus</a:t>
            </a:r>
            <a:r>
              <a:rPr lang="en-IE" sz="2800" dirty="0" smtClean="0"/>
              <a:t> </a:t>
            </a:r>
            <a:r>
              <a:rPr lang="en-IE" sz="2800" dirty="0" err="1" smtClean="0"/>
              <a:t>urna</a:t>
            </a:r>
            <a:r>
              <a:rPr lang="en-IE" sz="2800" dirty="0" smtClean="0"/>
              <a:t>, </a:t>
            </a:r>
            <a:r>
              <a:rPr lang="en-IE" sz="2800" dirty="0" err="1" smtClean="0"/>
              <a:t>gravida</a:t>
            </a:r>
            <a:r>
              <a:rPr lang="en-IE" sz="2800" dirty="0" smtClean="0"/>
              <a:t> at </a:t>
            </a:r>
            <a:r>
              <a:rPr lang="en-IE" sz="2800" dirty="0" err="1" smtClean="0"/>
              <a:t>commodo</a:t>
            </a:r>
            <a:r>
              <a:rPr lang="en-IE" sz="2800" dirty="0" smtClean="0"/>
              <a:t> et, </a:t>
            </a:r>
            <a:r>
              <a:rPr lang="en-IE" sz="2800" dirty="0" err="1" smtClean="0"/>
              <a:t>iaculis</a:t>
            </a:r>
            <a:r>
              <a:rPr lang="en-IE" sz="2800" dirty="0" smtClean="0"/>
              <a:t> at </a:t>
            </a:r>
            <a:r>
              <a:rPr lang="en-IE" sz="2800" dirty="0" err="1" smtClean="0"/>
              <a:t>libero</a:t>
            </a:r>
            <a:r>
              <a:rPr lang="en-IE" sz="2800" dirty="0" smtClean="0"/>
              <a:t>. </a:t>
            </a:r>
            <a:r>
              <a:rPr lang="en-IE" sz="2800" dirty="0" err="1" smtClean="0"/>
              <a:t>Quisque</a:t>
            </a:r>
            <a:r>
              <a:rPr lang="en-IE" sz="2800" dirty="0" smtClean="0"/>
              <a:t> </a:t>
            </a:r>
            <a:r>
              <a:rPr lang="en-IE" sz="2800" dirty="0" err="1" smtClean="0"/>
              <a:t>sollicitudin</a:t>
            </a:r>
            <a:r>
              <a:rPr lang="en-IE" sz="2800" dirty="0" smtClean="0"/>
              <a:t> </a:t>
            </a:r>
            <a:r>
              <a:rPr lang="en-IE" sz="2800" dirty="0" err="1" smtClean="0"/>
              <a:t>velit</a:t>
            </a:r>
            <a:r>
              <a:rPr lang="en-IE" sz="2800" dirty="0" smtClean="0"/>
              <a:t> vitae </a:t>
            </a:r>
            <a:r>
              <a:rPr lang="en-IE" sz="2800" dirty="0" err="1" smtClean="0"/>
              <a:t>ligula</a:t>
            </a:r>
            <a:r>
              <a:rPr lang="en-IE" sz="2800" dirty="0" smtClean="0"/>
              <a:t> </a:t>
            </a:r>
            <a:r>
              <a:rPr lang="en-IE" sz="2800" dirty="0" err="1" smtClean="0"/>
              <a:t>porta</a:t>
            </a:r>
            <a:r>
              <a:rPr lang="en-IE" sz="2800" dirty="0" smtClean="0"/>
              <a:t> sit </a:t>
            </a:r>
            <a:r>
              <a:rPr lang="en-IE" sz="2800" dirty="0" err="1" smtClean="0"/>
              <a:t>amet</a:t>
            </a:r>
            <a:r>
              <a:rPr lang="en-IE" sz="2800" dirty="0" smtClean="0"/>
              <a:t> </a:t>
            </a:r>
            <a:r>
              <a:rPr lang="en-IE" sz="2800" dirty="0" err="1" smtClean="0"/>
              <a:t>porttitor</a:t>
            </a:r>
            <a:r>
              <a:rPr lang="en-IE" sz="2800" dirty="0" smtClean="0"/>
              <a:t> </a:t>
            </a:r>
            <a:r>
              <a:rPr lang="en-IE" sz="2800" dirty="0" err="1" smtClean="0"/>
              <a:t>leo</a:t>
            </a:r>
            <a:r>
              <a:rPr lang="en-IE" sz="2800" dirty="0" smtClean="0"/>
              <a:t> </a:t>
            </a:r>
            <a:r>
              <a:rPr lang="en-IE" sz="2800" dirty="0" err="1" smtClean="0"/>
              <a:t>fermentum</a:t>
            </a:r>
            <a:r>
              <a:rPr lang="en-IE" sz="2800" dirty="0" smtClean="0"/>
              <a:t>. </a:t>
            </a:r>
            <a:r>
              <a:rPr lang="en-IE" sz="2800" dirty="0" err="1" smtClean="0"/>
              <a:t>Aenean</a:t>
            </a:r>
            <a:r>
              <a:rPr lang="en-IE" sz="2800" dirty="0" smtClean="0"/>
              <a:t> </a:t>
            </a:r>
            <a:r>
              <a:rPr lang="en-IE" sz="2800" dirty="0" err="1" smtClean="0"/>
              <a:t>ut</a:t>
            </a:r>
            <a:r>
              <a:rPr lang="en-IE" sz="2800" dirty="0" smtClean="0"/>
              <a:t> </a:t>
            </a:r>
            <a:r>
              <a:rPr lang="en-IE" sz="2800" dirty="0" err="1" smtClean="0"/>
              <a:t>nisl</a:t>
            </a:r>
            <a:r>
              <a:rPr lang="en-IE" sz="2800" dirty="0" smtClean="0"/>
              <a:t> at </a:t>
            </a:r>
            <a:r>
              <a:rPr lang="en-IE" sz="2800" dirty="0" err="1" smtClean="0"/>
              <a:t>tortor</a:t>
            </a:r>
            <a:r>
              <a:rPr lang="en-IE" sz="2800" dirty="0" smtClean="0"/>
              <a:t> </a:t>
            </a:r>
            <a:r>
              <a:rPr lang="en-IE" sz="2800" dirty="0" err="1" smtClean="0"/>
              <a:t>tempor</a:t>
            </a:r>
            <a:r>
              <a:rPr lang="en-IE" sz="2800" dirty="0" smtClean="0"/>
              <a:t> </a:t>
            </a:r>
            <a:r>
              <a:rPr lang="en-IE" sz="2800" dirty="0" err="1" smtClean="0"/>
              <a:t>elementum</a:t>
            </a:r>
            <a:r>
              <a:rPr lang="en-IE" sz="2800" dirty="0" smtClean="0"/>
              <a:t>. </a:t>
            </a:r>
            <a:r>
              <a:rPr lang="en-IE" sz="2800" dirty="0" err="1" smtClean="0"/>
              <a:t>Quisque</a:t>
            </a:r>
            <a:r>
              <a:rPr lang="en-IE" sz="2800" dirty="0" smtClean="0"/>
              <a:t> </a:t>
            </a:r>
            <a:r>
              <a:rPr lang="en-IE" sz="2800" dirty="0" err="1" smtClean="0"/>
              <a:t>euismod</a:t>
            </a:r>
            <a:r>
              <a:rPr lang="en-IE" sz="2800" dirty="0" smtClean="0"/>
              <a:t> </a:t>
            </a:r>
            <a:r>
              <a:rPr lang="en-IE" sz="2800" dirty="0" err="1" smtClean="0"/>
              <a:t>tortor</a:t>
            </a:r>
            <a:r>
              <a:rPr lang="en-IE" sz="2800" dirty="0" smtClean="0"/>
              <a:t> a </a:t>
            </a:r>
            <a:r>
              <a:rPr lang="en-IE" sz="2800" dirty="0" err="1" smtClean="0"/>
              <a:t>nulla</a:t>
            </a:r>
            <a:r>
              <a:rPr lang="en-IE" sz="2800" dirty="0" smtClean="0"/>
              <a:t> </a:t>
            </a:r>
            <a:r>
              <a:rPr lang="en-IE" sz="2800" dirty="0" err="1" smtClean="0"/>
              <a:t>blandit</a:t>
            </a:r>
            <a:r>
              <a:rPr lang="en-IE" sz="2800" dirty="0" smtClean="0"/>
              <a:t> </a:t>
            </a:r>
            <a:r>
              <a:rPr lang="en-IE" sz="2800" dirty="0" err="1" smtClean="0"/>
              <a:t>placerat</a:t>
            </a:r>
            <a:r>
              <a:rPr lang="en-IE" sz="2800" dirty="0" smtClean="0"/>
              <a:t>. </a:t>
            </a:r>
            <a:r>
              <a:rPr lang="en-IE" sz="2800" dirty="0" err="1" smtClean="0"/>
              <a:t>Aliquam</a:t>
            </a:r>
            <a:r>
              <a:rPr lang="en-IE" sz="2800" dirty="0" smtClean="0"/>
              <a:t> lacus.</a:t>
            </a:r>
            <a:endParaRPr lang="en-IE" sz="2800" b="1" dirty="0"/>
          </a:p>
        </p:txBody>
      </p:sp>
      <p:pic>
        <p:nvPicPr>
          <p:cNvPr id="17" name="Picture 16" descr="3761424475_2d7b6466b8.jpg"/>
          <p:cNvPicPr>
            <a:picLocks noChangeAspect="1"/>
          </p:cNvPicPr>
          <p:nvPr/>
        </p:nvPicPr>
        <p:blipFill>
          <a:blip r:embed="rId10" cstate="print"/>
          <a:srcRect l="12021" r="10516" b="7291"/>
          <a:stretch>
            <a:fillRect/>
          </a:stretch>
        </p:blipFill>
        <p:spPr>
          <a:xfrm>
            <a:off x="2610595" y="3978326"/>
            <a:ext cx="4896544" cy="525658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8" name="Picture 17" descr="placeholder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15251" y="37563151"/>
            <a:ext cx="5245374" cy="524537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9" name="TextBox 18"/>
          <p:cNvSpPr txBox="1"/>
          <p:nvPr/>
        </p:nvSpPr>
        <p:spPr>
          <a:xfrm>
            <a:off x="19244443" y="40270358"/>
            <a:ext cx="9937104" cy="16312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E" sz="2000" dirty="0" smtClean="0"/>
              <a:t>References</a:t>
            </a:r>
            <a:r>
              <a:rPr lang="en-IE" sz="2000" dirty="0" smtClean="0"/>
              <a:t>: History of Western Philosophy, Bertrand Russell</a:t>
            </a:r>
          </a:p>
          <a:p>
            <a:r>
              <a:rPr lang="en-IE" sz="2000" dirty="0" smtClean="0"/>
              <a:t>Placeholder Text</a:t>
            </a:r>
          </a:p>
          <a:p>
            <a:r>
              <a:rPr lang="en-IE" sz="2000" dirty="0" smtClean="0"/>
              <a:t>Placeholder Text</a:t>
            </a:r>
          </a:p>
          <a:p>
            <a:r>
              <a:rPr lang="en-IE" sz="2000" dirty="0" smtClean="0"/>
              <a:t>Placeholder Text</a:t>
            </a:r>
            <a:endParaRPr lang="en-IE" sz="2000" dirty="0" smtClean="0"/>
          </a:p>
          <a:p>
            <a:endParaRPr lang="en-IE" sz="2000" dirty="0"/>
          </a:p>
        </p:txBody>
      </p:sp>
      <p:pic>
        <p:nvPicPr>
          <p:cNvPr id="20" name="Picture 19" descr="placeholder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1458467" y="37563151"/>
            <a:ext cx="5245374" cy="524537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2" name="Picture 21" descr="albert-einstein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24337602" y="3978326"/>
            <a:ext cx="4519550" cy="525658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3" name="Picture 22" descr="20091018.gif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14707939" y="22772414"/>
            <a:ext cx="5850955" cy="652427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4" name="Picture 23" descr="SchrodingersCat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14851955" y="30909318"/>
            <a:ext cx="5832648" cy="583264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graphicFrame>
        <p:nvGraphicFramePr>
          <p:cNvPr id="26" name="Diagram 25"/>
          <p:cNvGraphicFramePr/>
          <p:nvPr/>
        </p:nvGraphicFramePr>
        <p:xfrm>
          <a:off x="13411795" y="9738966"/>
          <a:ext cx="15697744" cy="13249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5" r:lo="rId16" r:qs="rId17" r:cs="rId18"/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14419907" y="37966102"/>
            <a:ext cx="14905656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E" sz="2800" dirty="0" smtClean="0">
                <a:latin typeface="Franklin Gothic Book" pitchFamily="34" charset="0"/>
              </a:rPr>
              <a:t>Conclusion: Is a conclusion necessary??</a:t>
            </a:r>
            <a:endParaRPr lang="en-IE" sz="2800" dirty="0">
              <a:latin typeface="Franklin Gothic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1659</TotalTime>
  <Words>1143</Words>
  <Application>Microsoft Office PowerPoint</Application>
  <PresentationFormat>Custom</PresentationFormat>
  <Paragraphs>48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Trek</vt:lpstr>
      <vt:lpstr>Slide 1</vt:lpstr>
    </vt:vector>
  </TitlesOfParts>
  <Company>Trinity College Dublin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PACRTEST</dc:creator>
  <cp:lastModifiedBy>Gordon Allen</cp:lastModifiedBy>
  <cp:revision>99</cp:revision>
  <dcterms:created xsi:type="dcterms:W3CDTF">2003-11-19T17:25:02Z</dcterms:created>
  <dcterms:modified xsi:type="dcterms:W3CDTF">2011-10-21T06:14:57Z</dcterms:modified>
</cp:coreProperties>
</file>